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  <p:sldMasterId id="2147483734" r:id="rId5"/>
    <p:sldMasterId id="2147483722" r:id="rId6"/>
    <p:sldMasterId id="2147483746" r:id="rId7"/>
    <p:sldMasterId id="2147483697" r:id="rId8"/>
    <p:sldMasterId id="2147483709" r:id="rId9"/>
  </p:sldMasterIdLst>
  <p:notesMasterIdLst>
    <p:notesMasterId r:id="rId31"/>
  </p:notesMasterIdLst>
  <p:sldIdLst>
    <p:sldId id="258" r:id="rId10"/>
    <p:sldId id="260" r:id="rId11"/>
    <p:sldId id="261" r:id="rId12"/>
    <p:sldId id="262" r:id="rId13"/>
    <p:sldId id="273" r:id="rId14"/>
    <p:sldId id="263" r:id="rId15"/>
    <p:sldId id="267" r:id="rId16"/>
    <p:sldId id="268" r:id="rId17"/>
    <p:sldId id="269" r:id="rId18"/>
    <p:sldId id="259" r:id="rId19"/>
    <p:sldId id="270" r:id="rId20"/>
    <p:sldId id="275" r:id="rId21"/>
    <p:sldId id="276" r:id="rId22"/>
    <p:sldId id="277" r:id="rId23"/>
    <p:sldId id="279" r:id="rId24"/>
    <p:sldId id="283" r:id="rId25"/>
    <p:sldId id="280" r:id="rId26"/>
    <p:sldId id="282" r:id="rId27"/>
    <p:sldId id="285" r:id="rId28"/>
    <p:sldId id="284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8127F-42FD-40B7-834D-2A45712A65ED}" v="1" dt="2025-05-14T18:17:23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/>
    <p:restoredTop sz="94607"/>
  </p:normalViewPr>
  <p:slideViewPr>
    <p:cSldViewPr snapToGrid="0">
      <p:cViewPr varScale="1">
        <p:scale>
          <a:sx n="60" d="100"/>
          <a:sy n="60" d="100"/>
        </p:scale>
        <p:origin x="90" y="2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Wanzer" userId="520d1a2b-5a4b-4b86-a74b-d1aeeb44b69a" providerId="ADAL" clId="{7478127F-42FD-40B7-834D-2A45712A65ED}"/>
    <pc:docChg chg="undo custSel modSld">
      <pc:chgData name="Kelly Wanzer" userId="520d1a2b-5a4b-4b86-a74b-d1aeeb44b69a" providerId="ADAL" clId="{7478127F-42FD-40B7-834D-2A45712A65ED}" dt="2025-05-14T18:17:49.738" v="43" actId="962"/>
      <pc:docMkLst>
        <pc:docMk/>
      </pc:docMkLst>
      <pc:sldChg chg="modSp mod">
        <pc:chgData name="Kelly Wanzer" userId="520d1a2b-5a4b-4b86-a74b-d1aeeb44b69a" providerId="ADAL" clId="{7478127F-42FD-40B7-834D-2A45712A65ED}" dt="2025-05-13T08:45:34.962" v="1" actId="962"/>
        <pc:sldMkLst>
          <pc:docMk/>
          <pc:sldMk cId="4060298568" sldId="259"/>
        </pc:sldMkLst>
        <pc:picChg chg="mod">
          <ac:chgData name="Kelly Wanzer" userId="520d1a2b-5a4b-4b86-a74b-d1aeeb44b69a" providerId="ADAL" clId="{7478127F-42FD-40B7-834D-2A45712A65ED}" dt="2025-05-13T08:45:34.962" v="1" actId="962"/>
          <ac:picMkLst>
            <pc:docMk/>
            <pc:sldMk cId="4060298568" sldId="259"/>
            <ac:picMk id="2" creationId="{17F48419-C051-9DFC-F78B-12790C256A8E}"/>
          </ac:picMkLst>
        </pc:picChg>
      </pc:sldChg>
      <pc:sldChg chg="modSp mod">
        <pc:chgData name="Kelly Wanzer" userId="520d1a2b-5a4b-4b86-a74b-d1aeeb44b69a" providerId="ADAL" clId="{7478127F-42FD-40B7-834D-2A45712A65ED}" dt="2025-05-14T18:09:50.627" v="3" actId="14100"/>
        <pc:sldMkLst>
          <pc:docMk/>
          <pc:sldMk cId="651678342" sldId="275"/>
        </pc:sldMkLst>
        <pc:graphicFrameChg chg="mod">
          <ac:chgData name="Kelly Wanzer" userId="520d1a2b-5a4b-4b86-a74b-d1aeeb44b69a" providerId="ADAL" clId="{7478127F-42FD-40B7-834D-2A45712A65ED}" dt="2025-05-14T18:09:50.627" v="3" actId="14100"/>
          <ac:graphicFrameMkLst>
            <pc:docMk/>
            <pc:sldMk cId="651678342" sldId="275"/>
            <ac:graphicFrameMk id="4" creationId="{E30CAAF6-17D4-C14F-0546-3674FD2DDFF1}"/>
          </ac:graphicFrameMkLst>
        </pc:graphicFrameChg>
      </pc:sldChg>
      <pc:sldChg chg="modSp mod">
        <pc:chgData name="Kelly Wanzer" userId="520d1a2b-5a4b-4b86-a74b-d1aeeb44b69a" providerId="ADAL" clId="{7478127F-42FD-40B7-834D-2A45712A65ED}" dt="2025-05-14T18:10:56.223" v="5" actId="207"/>
        <pc:sldMkLst>
          <pc:docMk/>
          <pc:sldMk cId="2368618163" sldId="279"/>
        </pc:sldMkLst>
        <pc:graphicFrameChg chg="modGraphic">
          <ac:chgData name="Kelly Wanzer" userId="520d1a2b-5a4b-4b86-a74b-d1aeeb44b69a" providerId="ADAL" clId="{7478127F-42FD-40B7-834D-2A45712A65ED}" dt="2025-05-14T18:10:56.223" v="5" actId="207"/>
          <ac:graphicFrameMkLst>
            <pc:docMk/>
            <pc:sldMk cId="2368618163" sldId="279"/>
            <ac:graphicFrameMk id="15" creationId="{30A90E5F-5A5A-CD5F-9A4E-A7883745553F}"/>
          </ac:graphicFrameMkLst>
        </pc:graphicFrameChg>
      </pc:sldChg>
      <pc:sldChg chg="modSp mod">
        <pc:chgData name="Kelly Wanzer" userId="520d1a2b-5a4b-4b86-a74b-d1aeeb44b69a" providerId="ADAL" clId="{7478127F-42FD-40B7-834D-2A45712A65ED}" dt="2025-05-14T18:11:01.107" v="6" actId="207"/>
        <pc:sldMkLst>
          <pc:docMk/>
          <pc:sldMk cId="556722508" sldId="280"/>
        </pc:sldMkLst>
        <pc:graphicFrameChg chg="modGraphic">
          <ac:chgData name="Kelly Wanzer" userId="520d1a2b-5a4b-4b86-a74b-d1aeeb44b69a" providerId="ADAL" clId="{7478127F-42FD-40B7-834D-2A45712A65ED}" dt="2025-05-14T18:11:01.107" v="6" actId="207"/>
          <ac:graphicFrameMkLst>
            <pc:docMk/>
            <pc:sldMk cId="556722508" sldId="280"/>
            <ac:graphicFrameMk id="4" creationId="{1B0D17A4-104C-9989-3B00-9C6D405BDADC}"/>
          </ac:graphicFrameMkLst>
        </pc:graphicFrameChg>
      </pc:sldChg>
      <pc:sldChg chg="addSp delSp modSp mod">
        <pc:chgData name="Kelly Wanzer" userId="520d1a2b-5a4b-4b86-a74b-d1aeeb44b69a" providerId="ADAL" clId="{7478127F-42FD-40B7-834D-2A45712A65ED}" dt="2025-05-14T18:17:49.738" v="43" actId="962"/>
        <pc:sldMkLst>
          <pc:docMk/>
          <pc:sldMk cId="3011970135" sldId="283"/>
        </pc:sldMkLst>
        <pc:spChg chg="add del mod">
          <ac:chgData name="Kelly Wanzer" userId="520d1a2b-5a4b-4b86-a74b-d1aeeb44b69a" providerId="ADAL" clId="{7478127F-42FD-40B7-834D-2A45712A65ED}" dt="2025-05-14T18:17:22.788" v="8" actId="478"/>
          <ac:spMkLst>
            <pc:docMk/>
            <pc:sldMk cId="3011970135" sldId="283"/>
            <ac:spMk id="10" creationId="{C7A71D07-C992-63FB-0852-1C7AEEB5E1BB}"/>
          </ac:spMkLst>
        </pc:spChg>
        <pc:graphicFrameChg chg="modGraphic">
          <ac:chgData name="Kelly Wanzer" userId="520d1a2b-5a4b-4b86-a74b-d1aeeb44b69a" providerId="ADAL" clId="{7478127F-42FD-40B7-834D-2A45712A65ED}" dt="2025-05-14T18:10:39.978" v="4" actId="207"/>
          <ac:graphicFrameMkLst>
            <pc:docMk/>
            <pc:sldMk cId="3011970135" sldId="283"/>
            <ac:graphicFrameMk id="4" creationId="{6CBA52B5-3B85-A6CD-A13C-3CF0F128EFD9}"/>
          </ac:graphicFrameMkLst>
        </pc:graphicFrameChg>
        <pc:picChg chg="add mod">
          <ac:chgData name="Kelly Wanzer" userId="520d1a2b-5a4b-4b86-a74b-d1aeeb44b69a" providerId="ADAL" clId="{7478127F-42FD-40B7-834D-2A45712A65ED}" dt="2025-05-14T18:17:49.738" v="43" actId="962"/>
          <ac:picMkLst>
            <pc:docMk/>
            <pc:sldMk cId="3011970135" sldId="283"/>
            <ac:picMk id="11" creationId="{52859189-C5D2-3CB6-2C1B-33FB4EAF3A9A}"/>
          </ac:picMkLst>
        </pc:picChg>
        <pc:picChg chg="del">
          <ac:chgData name="Kelly Wanzer" userId="520d1a2b-5a4b-4b86-a74b-d1aeeb44b69a" providerId="ADAL" clId="{7478127F-42FD-40B7-834D-2A45712A65ED}" dt="2025-05-14T18:17:19.147" v="7" actId="478"/>
          <ac:picMkLst>
            <pc:docMk/>
            <pc:sldMk cId="3011970135" sldId="283"/>
            <ac:picMk id="21" creationId="{D57C4967-2291-A3CE-3E13-D992942F146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E24AC0-F1AA-48CB-8C1F-537085A657D3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8D747BA6-276B-46F6-A216-D64D1FB3F1DA}">
      <dgm:prSet phldrT="[Text]" phldr="0"/>
      <dgm:spPr>
        <a:solidFill>
          <a:schemeClr val="accent2"/>
        </a:solidFill>
      </dgm:spPr>
      <dgm:t>
        <a:bodyPr/>
        <a:lstStyle/>
        <a:p>
          <a:r>
            <a:rPr lang="en-US" dirty="0"/>
            <a:t>Courses</a:t>
          </a:r>
        </a:p>
      </dgm:t>
    </dgm:pt>
    <dgm:pt modelId="{CB04ED1A-F163-430F-811A-56B13B434E50}" type="parTrans" cxnId="{E3C8D408-1393-46CE-B4A0-58359669C6FC}">
      <dgm:prSet/>
      <dgm:spPr/>
      <dgm:t>
        <a:bodyPr/>
        <a:lstStyle/>
        <a:p>
          <a:endParaRPr lang="en-US"/>
        </a:p>
      </dgm:t>
    </dgm:pt>
    <dgm:pt modelId="{AC8861BF-58AC-4F3C-88C0-258E7E8F86B6}" type="sibTrans" cxnId="{E3C8D408-1393-46CE-B4A0-58359669C6FC}">
      <dgm:prSet/>
      <dgm:spPr/>
      <dgm:t>
        <a:bodyPr/>
        <a:lstStyle/>
        <a:p>
          <a:endParaRPr lang="en-US"/>
        </a:p>
      </dgm:t>
    </dgm:pt>
    <dgm:pt modelId="{7667A502-9DE8-433A-BC67-2572713DCE04}">
      <dgm:prSet phldrT="[Text]" phldr="0"/>
      <dgm:spPr>
        <a:solidFill>
          <a:schemeClr val="accent2"/>
        </a:solidFill>
      </dgm:spPr>
      <dgm:t>
        <a:bodyPr/>
        <a:lstStyle/>
        <a:p>
          <a:pPr rtl="0"/>
          <a:r>
            <a:rPr lang="en-US" dirty="0"/>
            <a:t>Related work experiences</a:t>
          </a:r>
        </a:p>
      </dgm:t>
    </dgm:pt>
    <dgm:pt modelId="{4C9D7BF7-48C1-4D5E-92B9-F0B2F48337E2}" type="parTrans" cxnId="{5E577E59-AA91-4C0B-A626-5B2B293F8DA2}">
      <dgm:prSet/>
      <dgm:spPr/>
      <dgm:t>
        <a:bodyPr/>
        <a:lstStyle/>
        <a:p>
          <a:endParaRPr lang="en-US"/>
        </a:p>
      </dgm:t>
    </dgm:pt>
    <dgm:pt modelId="{70D24570-A6D8-47A2-B31A-C3104EAFABF8}" type="sibTrans" cxnId="{5E577E59-AA91-4C0B-A626-5B2B293F8DA2}">
      <dgm:prSet/>
      <dgm:spPr/>
      <dgm:t>
        <a:bodyPr/>
        <a:lstStyle/>
        <a:p>
          <a:endParaRPr lang="en-US"/>
        </a:p>
      </dgm:t>
    </dgm:pt>
    <dgm:pt modelId="{DA14460D-F238-4D8B-B990-809FFB935238}">
      <dgm:prSet phldrT="[Text]" phldr="0"/>
      <dgm:spPr>
        <a:solidFill>
          <a:schemeClr val="accent2"/>
        </a:solidFill>
      </dgm:spPr>
      <dgm:t>
        <a:bodyPr/>
        <a:lstStyle/>
        <a:p>
          <a:pPr rtl="0"/>
          <a:r>
            <a:rPr lang="en-US" dirty="0"/>
            <a:t>Integrated paid employment</a:t>
          </a:r>
        </a:p>
      </dgm:t>
    </dgm:pt>
    <dgm:pt modelId="{64D29D6D-7606-4E20-AB2A-60355CA0C4B2}" type="parTrans" cxnId="{D07FAFCE-E4DC-4A74-9D41-6C198E7BD98A}">
      <dgm:prSet/>
      <dgm:spPr/>
      <dgm:t>
        <a:bodyPr/>
        <a:lstStyle/>
        <a:p>
          <a:endParaRPr lang="en-US"/>
        </a:p>
      </dgm:t>
    </dgm:pt>
    <dgm:pt modelId="{AB52465E-6EAA-4DAD-915E-B2DAB367E8E2}" type="sibTrans" cxnId="{D07FAFCE-E4DC-4A74-9D41-6C198E7BD98A}">
      <dgm:prSet/>
      <dgm:spPr/>
      <dgm:t>
        <a:bodyPr/>
        <a:lstStyle/>
        <a:p>
          <a:endParaRPr lang="en-US"/>
        </a:p>
      </dgm:t>
    </dgm:pt>
    <dgm:pt modelId="{AC4149A5-9EDC-4F79-A252-48823C95A5B9}" type="pres">
      <dgm:prSet presAssocID="{D4E24AC0-F1AA-48CB-8C1F-537085A657D3}" presName="linearFlow" presStyleCnt="0">
        <dgm:presLayoutVars>
          <dgm:dir/>
          <dgm:resizeHandles val="exact"/>
        </dgm:presLayoutVars>
      </dgm:prSet>
      <dgm:spPr/>
    </dgm:pt>
    <dgm:pt modelId="{91F18EA4-4B8E-4B61-A098-C02839E5343A}" type="pres">
      <dgm:prSet presAssocID="{8D747BA6-276B-46F6-A216-D64D1FB3F1DA}" presName="node" presStyleLbl="node1" presStyleIdx="0" presStyleCnt="3">
        <dgm:presLayoutVars>
          <dgm:bulletEnabled val="1"/>
        </dgm:presLayoutVars>
      </dgm:prSet>
      <dgm:spPr/>
    </dgm:pt>
    <dgm:pt modelId="{DB5D967A-415F-4F8F-A827-57523C9AD5BE}" type="pres">
      <dgm:prSet presAssocID="{AC8861BF-58AC-4F3C-88C0-258E7E8F86B6}" presName="spacerL" presStyleCnt="0"/>
      <dgm:spPr/>
    </dgm:pt>
    <dgm:pt modelId="{E57325F1-4B01-455E-9D5A-49A356B8AC30}" type="pres">
      <dgm:prSet presAssocID="{AC8861BF-58AC-4F3C-88C0-258E7E8F86B6}" presName="sibTrans" presStyleLbl="sibTrans2D1" presStyleIdx="0" presStyleCnt="2"/>
      <dgm:spPr/>
    </dgm:pt>
    <dgm:pt modelId="{52EA46D8-AD93-4998-BCA2-C3EB639022F9}" type="pres">
      <dgm:prSet presAssocID="{AC8861BF-58AC-4F3C-88C0-258E7E8F86B6}" presName="spacerR" presStyleCnt="0"/>
      <dgm:spPr/>
    </dgm:pt>
    <dgm:pt modelId="{D0BE6FC8-764F-43EA-811A-98B15F9E29E0}" type="pres">
      <dgm:prSet presAssocID="{7667A502-9DE8-433A-BC67-2572713DCE04}" presName="node" presStyleLbl="node1" presStyleIdx="1" presStyleCnt="3">
        <dgm:presLayoutVars>
          <dgm:bulletEnabled val="1"/>
        </dgm:presLayoutVars>
      </dgm:prSet>
      <dgm:spPr/>
    </dgm:pt>
    <dgm:pt modelId="{8311B150-AA7D-495F-9BF3-EF93373E0B52}" type="pres">
      <dgm:prSet presAssocID="{70D24570-A6D8-47A2-B31A-C3104EAFABF8}" presName="spacerL" presStyleCnt="0"/>
      <dgm:spPr/>
    </dgm:pt>
    <dgm:pt modelId="{2126024B-3551-4E75-B248-47C1885C79F2}" type="pres">
      <dgm:prSet presAssocID="{70D24570-A6D8-47A2-B31A-C3104EAFABF8}" presName="sibTrans" presStyleLbl="sibTrans2D1" presStyleIdx="1" presStyleCnt="2"/>
      <dgm:spPr/>
    </dgm:pt>
    <dgm:pt modelId="{9FAE323D-9979-4C6E-A4D5-0F97C0AB3DD8}" type="pres">
      <dgm:prSet presAssocID="{70D24570-A6D8-47A2-B31A-C3104EAFABF8}" presName="spacerR" presStyleCnt="0"/>
      <dgm:spPr/>
    </dgm:pt>
    <dgm:pt modelId="{0801FF10-0565-4235-8E27-50778C278A1E}" type="pres">
      <dgm:prSet presAssocID="{DA14460D-F238-4D8B-B990-809FFB935238}" presName="node" presStyleLbl="node1" presStyleIdx="2" presStyleCnt="3">
        <dgm:presLayoutVars>
          <dgm:bulletEnabled val="1"/>
        </dgm:presLayoutVars>
      </dgm:prSet>
      <dgm:spPr/>
    </dgm:pt>
  </dgm:ptLst>
  <dgm:cxnLst>
    <dgm:cxn modelId="{E3C8D408-1393-46CE-B4A0-58359669C6FC}" srcId="{D4E24AC0-F1AA-48CB-8C1F-537085A657D3}" destId="{8D747BA6-276B-46F6-A216-D64D1FB3F1DA}" srcOrd="0" destOrd="0" parTransId="{CB04ED1A-F163-430F-811A-56B13B434E50}" sibTransId="{AC8861BF-58AC-4F3C-88C0-258E7E8F86B6}"/>
    <dgm:cxn modelId="{19AE1E23-7DF5-4EE5-B2BE-CA3DCC89C215}" type="presOf" srcId="{7667A502-9DE8-433A-BC67-2572713DCE04}" destId="{D0BE6FC8-764F-43EA-811A-98B15F9E29E0}" srcOrd="0" destOrd="0" presId="urn:microsoft.com/office/officeart/2005/8/layout/equation1"/>
    <dgm:cxn modelId="{DCAE1127-13B7-4A96-98B0-581BB7A179A4}" type="presOf" srcId="{DA14460D-F238-4D8B-B990-809FFB935238}" destId="{0801FF10-0565-4235-8E27-50778C278A1E}" srcOrd="0" destOrd="0" presId="urn:microsoft.com/office/officeart/2005/8/layout/equation1"/>
    <dgm:cxn modelId="{85BC8828-CE12-4371-A31C-5D96DA83BD4B}" type="presOf" srcId="{70D24570-A6D8-47A2-B31A-C3104EAFABF8}" destId="{2126024B-3551-4E75-B248-47C1885C79F2}" srcOrd="0" destOrd="0" presId="urn:microsoft.com/office/officeart/2005/8/layout/equation1"/>
    <dgm:cxn modelId="{CA7C2134-161A-43BD-BD76-223116814607}" type="presOf" srcId="{8D747BA6-276B-46F6-A216-D64D1FB3F1DA}" destId="{91F18EA4-4B8E-4B61-A098-C02839E5343A}" srcOrd="0" destOrd="0" presId="urn:microsoft.com/office/officeart/2005/8/layout/equation1"/>
    <dgm:cxn modelId="{5E577E59-AA91-4C0B-A626-5B2B293F8DA2}" srcId="{D4E24AC0-F1AA-48CB-8C1F-537085A657D3}" destId="{7667A502-9DE8-433A-BC67-2572713DCE04}" srcOrd="1" destOrd="0" parTransId="{4C9D7BF7-48C1-4D5E-92B9-F0B2F48337E2}" sibTransId="{70D24570-A6D8-47A2-B31A-C3104EAFABF8}"/>
    <dgm:cxn modelId="{3BC07882-18B4-425F-93B6-E871CAD430E5}" type="presOf" srcId="{D4E24AC0-F1AA-48CB-8C1F-537085A657D3}" destId="{AC4149A5-9EDC-4F79-A252-48823C95A5B9}" srcOrd="0" destOrd="0" presId="urn:microsoft.com/office/officeart/2005/8/layout/equation1"/>
    <dgm:cxn modelId="{8514509B-EF83-4AFD-B2C2-5E1F1C3E0762}" type="presOf" srcId="{AC8861BF-58AC-4F3C-88C0-258E7E8F86B6}" destId="{E57325F1-4B01-455E-9D5A-49A356B8AC30}" srcOrd="0" destOrd="0" presId="urn:microsoft.com/office/officeart/2005/8/layout/equation1"/>
    <dgm:cxn modelId="{D07FAFCE-E4DC-4A74-9D41-6C198E7BD98A}" srcId="{D4E24AC0-F1AA-48CB-8C1F-537085A657D3}" destId="{DA14460D-F238-4D8B-B990-809FFB935238}" srcOrd="2" destOrd="0" parTransId="{64D29D6D-7606-4E20-AB2A-60355CA0C4B2}" sibTransId="{AB52465E-6EAA-4DAD-915E-B2DAB367E8E2}"/>
    <dgm:cxn modelId="{04011053-6288-45DF-A73B-381286BCF115}" type="presParOf" srcId="{AC4149A5-9EDC-4F79-A252-48823C95A5B9}" destId="{91F18EA4-4B8E-4B61-A098-C02839E5343A}" srcOrd="0" destOrd="0" presId="urn:microsoft.com/office/officeart/2005/8/layout/equation1"/>
    <dgm:cxn modelId="{0C57D8E0-3DDA-4AB5-940F-12CFC9DFC851}" type="presParOf" srcId="{AC4149A5-9EDC-4F79-A252-48823C95A5B9}" destId="{DB5D967A-415F-4F8F-A827-57523C9AD5BE}" srcOrd="1" destOrd="0" presId="urn:microsoft.com/office/officeart/2005/8/layout/equation1"/>
    <dgm:cxn modelId="{D16FE92B-6DDF-405E-BA7B-D36727E70013}" type="presParOf" srcId="{AC4149A5-9EDC-4F79-A252-48823C95A5B9}" destId="{E57325F1-4B01-455E-9D5A-49A356B8AC30}" srcOrd="2" destOrd="0" presId="urn:microsoft.com/office/officeart/2005/8/layout/equation1"/>
    <dgm:cxn modelId="{E65D6F0B-EDAC-48C3-AC0C-4DD9EFA9B644}" type="presParOf" srcId="{AC4149A5-9EDC-4F79-A252-48823C95A5B9}" destId="{52EA46D8-AD93-4998-BCA2-C3EB639022F9}" srcOrd="3" destOrd="0" presId="urn:microsoft.com/office/officeart/2005/8/layout/equation1"/>
    <dgm:cxn modelId="{FE036680-8494-4018-89AF-3B55D6DF5017}" type="presParOf" srcId="{AC4149A5-9EDC-4F79-A252-48823C95A5B9}" destId="{D0BE6FC8-764F-43EA-811A-98B15F9E29E0}" srcOrd="4" destOrd="0" presId="urn:microsoft.com/office/officeart/2005/8/layout/equation1"/>
    <dgm:cxn modelId="{62760720-E431-40E3-A212-4F9FEE8307D3}" type="presParOf" srcId="{AC4149A5-9EDC-4F79-A252-48823C95A5B9}" destId="{8311B150-AA7D-495F-9BF3-EF93373E0B52}" srcOrd="5" destOrd="0" presId="urn:microsoft.com/office/officeart/2005/8/layout/equation1"/>
    <dgm:cxn modelId="{6D091FAD-8B64-4DE5-B78A-C4105BE5D7DE}" type="presParOf" srcId="{AC4149A5-9EDC-4F79-A252-48823C95A5B9}" destId="{2126024B-3551-4E75-B248-47C1885C79F2}" srcOrd="6" destOrd="0" presId="urn:microsoft.com/office/officeart/2005/8/layout/equation1"/>
    <dgm:cxn modelId="{DC8D4B6C-7F83-4D0E-A9D4-CC40E7099D61}" type="presParOf" srcId="{AC4149A5-9EDC-4F79-A252-48823C95A5B9}" destId="{9FAE323D-9979-4C6E-A4D5-0F97C0AB3DD8}" srcOrd="7" destOrd="0" presId="urn:microsoft.com/office/officeart/2005/8/layout/equation1"/>
    <dgm:cxn modelId="{164827D4-890F-49D0-8EEE-C139E58E6E5E}" type="presParOf" srcId="{AC4149A5-9EDC-4F79-A252-48823C95A5B9}" destId="{0801FF10-0565-4235-8E27-50778C278A1E}" srcOrd="8" destOrd="0" presId="urn:microsoft.com/office/officeart/2005/8/layout/equation1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8A7FA-BFA7-4944-A971-2254234CB547}" type="doc">
      <dgm:prSet loTypeId="urn:microsoft.com/office/officeart/2005/8/layout/process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8EA6105-AEDE-EC46-AB34-1703FA7842D7}">
      <dgm:prSet phldrT="[Text]"/>
      <dgm:spPr/>
      <dgm:t>
        <a:bodyPr anchor="ctr"/>
        <a:lstStyle/>
        <a:p>
          <a:pPr algn="ctr"/>
          <a:r>
            <a:rPr lang="en-US" dirty="0"/>
            <a:t>Person Centered Planning</a:t>
          </a:r>
        </a:p>
      </dgm:t>
    </dgm:pt>
    <dgm:pt modelId="{04A7EA79-ED30-1D49-AAA7-4F939A53422F}" type="parTrans" cxnId="{382F461F-DF5E-954C-81C8-FBF2E12515E0}">
      <dgm:prSet/>
      <dgm:spPr/>
      <dgm:t>
        <a:bodyPr/>
        <a:lstStyle/>
        <a:p>
          <a:endParaRPr lang="en-US"/>
        </a:p>
      </dgm:t>
    </dgm:pt>
    <dgm:pt modelId="{264FD112-922E-AA49-B7E2-81BB04296EFB}" type="sibTrans" cxnId="{382F461F-DF5E-954C-81C8-FBF2E12515E0}">
      <dgm:prSet/>
      <dgm:spPr/>
      <dgm:t>
        <a:bodyPr/>
        <a:lstStyle/>
        <a:p>
          <a:endParaRPr lang="en-US"/>
        </a:p>
      </dgm:t>
    </dgm:pt>
    <dgm:pt modelId="{4C652AFF-571E-AA4E-B00D-FC2C2D3091F3}">
      <dgm:prSet phldrT="[Text]" custT="1"/>
      <dgm:spPr/>
      <dgm:t>
        <a:bodyPr anchor="ctr"/>
        <a:lstStyle/>
        <a:p>
          <a:pPr algn="ctr"/>
          <a:r>
            <a:rPr lang="en-US" sz="2400" dirty="0"/>
            <a:t>Courses</a:t>
          </a:r>
        </a:p>
      </dgm:t>
    </dgm:pt>
    <dgm:pt modelId="{F15E997B-36CE-EC41-A462-3C90AD6B1892}" type="parTrans" cxnId="{4A0369EB-8462-0E4C-BA17-D240C4C76AA7}">
      <dgm:prSet/>
      <dgm:spPr/>
      <dgm:t>
        <a:bodyPr/>
        <a:lstStyle/>
        <a:p>
          <a:endParaRPr lang="en-US"/>
        </a:p>
      </dgm:t>
    </dgm:pt>
    <dgm:pt modelId="{57C20418-FF72-564C-A776-1DD73A6DEA05}" type="sibTrans" cxnId="{4A0369EB-8462-0E4C-BA17-D240C4C76AA7}">
      <dgm:prSet/>
      <dgm:spPr/>
      <dgm:t>
        <a:bodyPr/>
        <a:lstStyle/>
        <a:p>
          <a:endParaRPr lang="en-US"/>
        </a:p>
      </dgm:t>
    </dgm:pt>
    <dgm:pt modelId="{6E47C225-30DA-AD4F-BF54-4745EF4904D6}">
      <dgm:prSet phldrT="[Text]"/>
      <dgm:spPr/>
      <dgm:t>
        <a:bodyPr anchor="ctr"/>
        <a:lstStyle/>
        <a:p>
          <a:pPr algn="ctr"/>
          <a:r>
            <a:rPr lang="en-US" dirty="0"/>
            <a:t>Related Work Experiences</a:t>
          </a:r>
        </a:p>
      </dgm:t>
    </dgm:pt>
    <dgm:pt modelId="{96FCA1E6-89B6-8546-9DF5-26EBA835608D}" type="parTrans" cxnId="{F0117220-19E7-2046-9B93-6324CC20C5F5}">
      <dgm:prSet/>
      <dgm:spPr/>
      <dgm:t>
        <a:bodyPr/>
        <a:lstStyle/>
        <a:p>
          <a:endParaRPr lang="en-US"/>
        </a:p>
      </dgm:t>
    </dgm:pt>
    <dgm:pt modelId="{A55EB2CA-8178-A947-87EA-1627C13D14CE}" type="sibTrans" cxnId="{F0117220-19E7-2046-9B93-6324CC20C5F5}">
      <dgm:prSet/>
      <dgm:spPr/>
      <dgm:t>
        <a:bodyPr/>
        <a:lstStyle/>
        <a:p>
          <a:endParaRPr lang="en-US"/>
        </a:p>
      </dgm:t>
    </dgm:pt>
    <dgm:pt modelId="{F9D62F48-DA59-3D42-A030-156776F04897}">
      <dgm:prSet phldrT="[Text]"/>
      <dgm:spPr/>
      <dgm:t>
        <a:bodyPr anchor="ctr"/>
        <a:lstStyle/>
        <a:p>
          <a:pPr algn="ctr"/>
          <a:r>
            <a:rPr lang="en-US" dirty="0">
              <a:solidFill>
                <a:schemeClr val="tx1"/>
              </a:solidFill>
            </a:rPr>
            <a:t>Result</a:t>
          </a:r>
        </a:p>
      </dgm:t>
    </dgm:pt>
    <dgm:pt modelId="{DA256BEF-F865-7B42-A565-6812E62F95E4}" type="parTrans" cxnId="{B21E32B4-692A-EA46-A97D-184A3BE40573}">
      <dgm:prSet/>
      <dgm:spPr/>
      <dgm:t>
        <a:bodyPr/>
        <a:lstStyle/>
        <a:p>
          <a:endParaRPr lang="en-US"/>
        </a:p>
      </dgm:t>
    </dgm:pt>
    <dgm:pt modelId="{8D07D443-9C12-6F40-AEE0-7A5E6C69EAFC}" type="sibTrans" cxnId="{B21E32B4-692A-EA46-A97D-184A3BE40573}">
      <dgm:prSet/>
      <dgm:spPr/>
      <dgm:t>
        <a:bodyPr/>
        <a:lstStyle/>
        <a:p>
          <a:endParaRPr lang="en-US"/>
        </a:p>
      </dgm:t>
    </dgm:pt>
    <dgm:pt modelId="{6F575A1E-9E81-1343-BDAB-4EBECAC09ECD}" type="pres">
      <dgm:prSet presAssocID="{5E78A7FA-BFA7-4944-A971-2254234CB547}" presName="linearFlow" presStyleCnt="0">
        <dgm:presLayoutVars>
          <dgm:resizeHandles val="exact"/>
        </dgm:presLayoutVars>
      </dgm:prSet>
      <dgm:spPr/>
    </dgm:pt>
    <dgm:pt modelId="{C19C1DE2-36A6-4144-90FC-531256C247B5}" type="pres">
      <dgm:prSet presAssocID="{08EA6105-AEDE-EC46-AB34-1703FA7842D7}" presName="node" presStyleLbl="node1" presStyleIdx="0" presStyleCnt="4">
        <dgm:presLayoutVars>
          <dgm:bulletEnabled val="1"/>
        </dgm:presLayoutVars>
      </dgm:prSet>
      <dgm:spPr/>
    </dgm:pt>
    <dgm:pt modelId="{109C4EC0-C397-8E48-BF45-47153CC27517}" type="pres">
      <dgm:prSet presAssocID="{264FD112-922E-AA49-B7E2-81BB04296EFB}" presName="sibTrans" presStyleLbl="sibTrans2D1" presStyleIdx="0" presStyleCnt="3"/>
      <dgm:spPr/>
    </dgm:pt>
    <dgm:pt modelId="{4FA19F41-8175-B04B-B96C-1F7EDA027F76}" type="pres">
      <dgm:prSet presAssocID="{264FD112-922E-AA49-B7E2-81BB04296EFB}" presName="connectorText" presStyleLbl="sibTrans2D1" presStyleIdx="0" presStyleCnt="3"/>
      <dgm:spPr/>
    </dgm:pt>
    <dgm:pt modelId="{6F393CFF-01B1-9A49-8CDC-DEE082F63A75}" type="pres">
      <dgm:prSet presAssocID="{4C652AFF-571E-AA4E-B00D-FC2C2D3091F3}" presName="node" presStyleLbl="node1" presStyleIdx="1" presStyleCnt="4">
        <dgm:presLayoutVars>
          <dgm:bulletEnabled val="1"/>
        </dgm:presLayoutVars>
      </dgm:prSet>
      <dgm:spPr/>
    </dgm:pt>
    <dgm:pt modelId="{26431210-253D-034C-A01C-D7AAC1508403}" type="pres">
      <dgm:prSet presAssocID="{57C20418-FF72-564C-A776-1DD73A6DEA05}" presName="sibTrans" presStyleLbl="sibTrans2D1" presStyleIdx="1" presStyleCnt="3"/>
      <dgm:spPr/>
    </dgm:pt>
    <dgm:pt modelId="{FF0821C9-92A8-5944-B7EB-9810F806B75B}" type="pres">
      <dgm:prSet presAssocID="{57C20418-FF72-564C-A776-1DD73A6DEA05}" presName="connectorText" presStyleLbl="sibTrans2D1" presStyleIdx="1" presStyleCnt="3"/>
      <dgm:spPr/>
    </dgm:pt>
    <dgm:pt modelId="{6D229F8C-2989-BD43-AFF2-BC4DED268D3E}" type="pres">
      <dgm:prSet presAssocID="{6E47C225-30DA-AD4F-BF54-4745EF4904D6}" presName="node" presStyleLbl="node1" presStyleIdx="2" presStyleCnt="4">
        <dgm:presLayoutVars>
          <dgm:bulletEnabled val="1"/>
        </dgm:presLayoutVars>
      </dgm:prSet>
      <dgm:spPr/>
    </dgm:pt>
    <dgm:pt modelId="{0DFB08DD-2809-564F-BD8C-F885A87A9335}" type="pres">
      <dgm:prSet presAssocID="{A55EB2CA-8178-A947-87EA-1627C13D14CE}" presName="sibTrans" presStyleLbl="sibTrans2D1" presStyleIdx="2" presStyleCnt="3"/>
      <dgm:spPr/>
    </dgm:pt>
    <dgm:pt modelId="{71E587E5-720E-0843-9783-8704A9FE9819}" type="pres">
      <dgm:prSet presAssocID="{A55EB2CA-8178-A947-87EA-1627C13D14CE}" presName="connectorText" presStyleLbl="sibTrans2D1" presStyleIdx="2" presStyleCnt="3"/>
      <dgm:spPr/>
    </dgm:pt>
    <dgm:pt modelId="{1D4FE5B8-7FA8-D844-BFAA-7AB76D750B59}" type="pres">
      <dgm:prSet presAssocID="{F9D62F48-DA59-3D42-A030-156776F04897}" presName="node" presStyleLbl="node1" presStyleIdx="3" presStyleCnt="4">
        <dgm:presLayoutVars>
          <dgm:bulletEnabled val="1"/>
        </dgm:presLayoutVars>
      </dgm:prSet>
      <dgm:spPr/>
    </dgm:pt>
  </dgm:ptLst>
  <dgm:cxnLst>
    <dgm:cxn modelId="{86C96504-4E7E-4C49-8B81-B187FE83C700}" type="presOf" srcId="{57C20418-FF72-564C-A776-1DD73A6DEA05}" destId="{FF0821C9-92A8-5944-B7EB-9810F806B75B}" srcOrd="1" destOrd="0" presId="urn:microsoft.com/office/officeart/2005/8/layout/process2"/>
    <dgm:cxn modelId="{445CF406-3D99-874B-97E8-350C48A1E86B}" type="presOf" srcId="{264FD112-922E-AA49-B7E2-81BB04296EFB}" destId="{4FA19F41-8175-B04B-B96C-1F7EDA027F76}" srcOrd="1" destOrd="0" presId="urn:microsoft.com/office/officeart/2005/8/layout/process2"/>
    <dgm:cxn modelId="{382F461F-DF5E-954C-81C8-FBF2E12515E0}" srcId="{5E78A7FA-BFA7-4944-A971-2254234CB547}" destId="{08EA6105-AEDE-EC46-AB34-1703FA7842D7}" srcOrd="0" destOrd="0" parTransId="{04A7EA79-ED30-1D49-AAA7-4F939A53422F}" sibTransId="{264FD112-922E-AA49-B7E2-81BB04296EFB}"/>
    <dgm:cxn modelId="{F0117220-19E7-2046-9B93-6324CC20C5F5}" srcId="{5E78A7FA-BFA7-4944-A971-2254234CB547}" destId="{6E47C225-30DA-AD4F-BF54-4745EF4904D6}" srcOrd="2" destOrd="0" parTransId="{96FCA1E6-89B6-8546-9DF5-26EBA835608D}" sibTransId="{A55EB2CA-8178-A947-87EA-1627C13D14CE}"/>
    <dgm:cxn modelId="{407A1C43-81FB-1A4D-95F8-5ED973EE9B52}" type="presOf" srcId="{4C652AFF-571E-AA4E-B00D-FC2C2D3091F3}" destId="{6F393CFF-01B1-9A49-8CDC-DEE082F63A75}" srcOrd="0" destOrd="0" presId="urn:microsoft.com/office/officeart/2005/8/layout/process2"/>
    <dgm:cxn modelId="{57C4ED4C-F31A-BF47-8BD9-F9A381FD4E6F}" type="presOf" srcId="{08EA6105-AEDE-EC46-AB34-1703FA7842D7}" destId="{C19C1DE2-36A6-4144-90FC-531256C247B5}" srcOrd="0" destOrd="0" presId="urn:microsoft.com/office/officeart/2005/8/layout/process2"/>
    <dgm:cxn modelId="{91C34390-C55D-5943-AA0C-D2590969075F}" type="presOf" srcId="{264FD112-922E-AA49-B7E2-81BB04296EFB}" destId="{109C4EC0-C397-8E48-BF45-47153CC27517}" srcOrd="0" destOrd="0" presId="urn:microsoft.com/office/officeart/2005/8/layout/process2"/>
    <dgm:cxn modelId="{B2FDD1A0-24FF-6A43-BBDA-76D46665E30F}" type="presOf" srcId="{6E47C225-30DA-AD4F-BF54-4745EF4904D6}" destId="{6D229F8C-2989-BD43-AFF2-BC4DED268D3E}" srcOrd="0" destOrd="0" presId="urn:microsoft.com/office/officeart/2005/8/layout/process2"/>
    <dgm:cxn modelId="{B21E32B4-692A-EA46-A97D-184A3BE40573}" srcId="{5E78A7FA-BFA7-4944-A971-2254234CB547}" destId="{F9D62F48-DA59-3D42-A030-156776F04897}" srcOrd="3" destOrd="0" parTransId="{DA256BEF-F865-7B42-A565-6812E62F95E4}" sibTransId="{8D07D443-9C12-6F40-AEE0-7A5E6C69EAFC}"/>
    <dgm:cxn modelId="{3A440BD1-D1F2-8A49-85D3-38D17EDF2053}" type="presOf" srcId="{5E78A7FA-BFA7-4944-A971-2254234CB547}" destId="{6F575A1E-9E81-1343-BDAB-4EBECAC09ECD}" srcOrd="0" destOrd="0" presId="urn:microsoft.com/office/officeart/2005/8/layout/process2"/>
    <dgm:cxn modelId="{FD5BA9D1-C710-814D-821B-54741193DB75}" type="presOf" srcId="{57C20418-FF72-564C-A776-1DD73A6DEA05}" destId="{26431210-253D-034C-A01C-D7AAC1508403}" srcOrd="0" destOrd="0" presId="urn:microsoft.com/office/officeart/2005/8/layout/process2"/>
    <dgm:cxn modelId="{D430FCD6-69D1-8841-9DE2-DDA6C9FB38EE}" type="presOf" srcId="{A55EB2CA-8178-A947-87EA-1627C13D14CE}" destId="{71E587E5-720E-0843-9783-8704A9FE9819}" srcOrd="1" destOrd="0" presId="urn:microsoft.com/office/officeart/2005/8/layout/process2"/>
    <dgm:cxn modelId="{78C3D6DF-BB74-9141-9DED-66B25C35A226}" type="presOf" srcId="{A55EB2CA-8178-A947-87EA-1627C13D14CE}" destId="{0DFB08DD-2809-564F-BD8C-F885A87A9335}" srcOrd="0" destOrd="0" presId="urn:microsoft.com/office/officeart/2005/8/layout/process2"/>
    <dgm:cxn modelId="{4A0369EB-8462-0E4C-BA17-D240C4C76AA7}" srcId="{5E78A7FA-BFA7-4944-A971-2254234CB547}" destId="{4C652AFF-571E-AA4E-B00D-FC2C2D3091F3}" srcOrd="1" destOrd="0" parTransId="{F15E997B-36CE-EC41-A462-3C90AD6B1892}" sibTransId="{57C20418-FF72-564C-A776-1DD73A6DEA05}"/>
    <dgm:cxn modelId="{17B262F3-1D71-7844-989E-1D5E7009DCFB}" type="presOf" srcId="{F9D62F48-DA59-3D42-A030-156776F04897}" destId="{1D4FE5B8-7FA8-D844-BFAA-7AB76D750B59}" srcOrd="0" destOrd="0" presId="urn:microsoft.com/office/officeart/2005/8/layout/process2"/>
    <dgm:cxn modelId="{AA1D17EC-A542-E54A-AFBB-D8978B113C46}" type="presParOf" srcId="{6F575A1E-9E81-1343-BDAB-4EBECAC09ECD}" destId="{C19C1DE2-36A6-4144-90FC-531256C247B5}" srcOrd="0" destOrd="0" presId="urn:microsoft.com/office/officeart/2005/8/layout/process2"/>
    <dgm:cxn modelId="{788E5449-3236-B545-8503-A1F68F41FF5D}" type="presParOf" srcId="{6F575A1E-9E81-1343-BDAB-4EBECAC09ECD}" destId="{109C4EC0-C397-8E48-BF45-47153CC27517}" srcOrd="1" destOrd="0" presId="urn:microsoft.com/office/officeart/2005/8/layout/process2"/>
    <dgm:cxn modelId="{B3FFD69E-A812-BF41-9FCD-75D3B461CE3C}" type="presParOf" srcId="{109C4EC0-C397-8E48-BF45-47153CC27517}" destId="{4FA19F41-8175-B04B-B96C-1F7EDA027F76}" srcOrd="0" destOrd="0" presId="urn:microsoft.com/office/officeart/2005/8/layout/process2"/>
    <dgm:cxn modelId="{B763FC4F-8CE4-6D4F-A647-853F3EBBB1F3}" type="presParOf" srcId="{6F575A1E-9E81-1343-BDAB-4EBECAC09ECD}" destId="{6F393CFF-01B1-9A49-8CDC-DEE082F63A75}" srcOrd="2" destOrd="0" presId="urn:microsoft.com/office/officeart/2005/8/layout/process2"/>
    <dgm:cxn modelId="{9961C398-4690-C047-8DF8-9FD503CB7CCC}" type="presParOf" srcId="{6F575A1E-9E81-1343-BDAB-4EBECAC09ECD}" destId="{26431210-253D-034C-A01C-D7AAC1508403}" srcOrd="3" destOrd="0" presId="urn:microsoft.com/office/officeart/2005/8/layout/process2"/>
    <dgm:cxn modelId="{684F9527-F6FB-D44E-AA82-EF66365557C6}" type="presParOf" srcId="{26431210-253D-034C-A01C-D7AAC1508403}" destId="{FF0821C9-92A8-5944-B7EB-9810F806B75B}" srcOrd="0" destOrd="0" presId="urn:microsoft.com/office/officeart/2005/8/layout/process2"/>
    <dgm:cxn modelId="{B53BD2C7-2606-6C42-BE6A-1AA997C5D7E5}" type="presParOf" srcId="{6F575A1E-9E81-1343-BDAB-4EBECAC09ECD}" destId="{6D229F8C-2989-BD43-AFF2-BC4DED268D3E}" srcOrd="4" destOrd="0" presId="urn:microsoft.com/office/officeart/2005/8/layout/process2"/>
    <dgm:cxn modelId="{53DC17FB-B9D0-204D-85F8-EB42795E2347}" type="presParOf" srcId="{6F575A1E-9E81-1343-BDAB-4EBECAC09ECD}" destId="{0DFB08DD-2809-564F-BD8C-F885A87A9335}" srcOrd="5" destOrd="0" presId="urn:microsoft.com/office/officeart/2005/8/layout/process2"/>
    <dgm:cxn modelId="{18BFC900-216C-EA4D-AB0E-A71C30E833A3}" type="presParOf" srcId="{0DFB08DD-2809-564F-BD8C-F885A87A9335}" destId="{71E587E5-720E-0843-9783-8704A9FE9819}" srcOrd="0" destOrd="0" presId="urn:microsoft.com/office/officeart/2005/8/layout/process2"/>
    <dgm:cxn modelId="{8283D1BE-8F7A-9648-B96F-C2734B610CAA}" type="presParOf" srcId="{6F575A1E-9E81-1343-BDAB-4EBECAC09ECD}" destId="{1D4FE5B8-7FA8-D844-BFAA-7AB76D750B5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78A7FA-BFA7-4944-A971-2254234CB547}" type="doc">
      <dgm:prSet loTypeId="urn:microsoft.com/office/officeart/2005/8/layout/process2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08EA6105-AEDE-EC46-AB34-1703FA7842D7}">
      <dgm:prSet phldrT="[Text]"/>
      <dgm:spPr/>
      <dgm:t>
        <a:bodyPr anchor="ctr"/>
        <a:lstStyle/>
        <a:p>
          <a:pPr algn="ctr"/>
          <a:r>
            <a:rPr lang="en-US" dirty="0"/>
            <a:t>Person Centered Planning</a:t>
          </a:r>
        </a:p>
      </dgm:t>
    </dgm:pt>
    <dgm:pt modelId="{04A7EA79-ED30-1D49-AAA7-4F939A53422F}" type="parTrans" cxnId="{382F461F-DF5E-954C-81C8-FBF2E12515E0}">
      <dgm:prSet/>
      <dgm:spPr/>
      <dgm:t>
        <a:bodyPr/>
        <a:lstStyle/>
        <a:p>
          <a:endParaRPr lang="en-US"/>
        </a:p>
      </dgm:t>
    </dgm:pt>
    <dgm:pt modelId="{264FD112-922E-AA49-B7E2-81BB04296EFB}" type="sibTrans" cxnId="{382F461F-DF5E-954C-81C8-FBF2E12515E0}">
      <dgm:prSet/>
      <dgm:spPr/>
      <dgm:t>
        <a:bodyPr/>
        <a:lstStyle/>
        <a:p>
          <a:endParaRPr lang="en-US"/>
        </a:p>
      </dgm:t>
    </dgm:pt>
    <dgm:pt modelId="{4C652AFF-571E-AA4E-B00D-FC2C2D3091F3}">
      <dgm:prSet phldrT="[Text]" custT="1"/>
      <dgm:spPr/>
      <dgm:t>
        <a:bodyPr anchor="ctr"/>
        <a:lstStyle/>
        <a:p>
          <a:pPr algn="ctr"/>
          <a:r>
            <a:rPr lang="en-US" sz="2400" dirty="0"/>
            <a:t>Courses</a:t>
          </a:r>
        </a:p>
      </dgm:t>
    </dgm:pt>
    <dgm:pt modelId="{F15E997B-36CE-EC41-A462-3C90AD6B1892}" type="parTrans" cxnId="{4A0369EB-8462-0E4C-BA17-D240C4C76AA7}">
      <dgm:prSet/>
      <dgm:spPr/>
      <dgm:t>
        <a:bodyPr/>
        <a:lstStyle/>
        <a:p>
          <a:endParaRPr lang="en-US"/>
        </a:p>
      </dgm:t>
    </dgm:pt>
    <dgm:pt modelId="{57C20418-FF72-564C-A776-1DD73A6DEA05}" type="sibTrans" cxnId="{4A0369EB-8462-0E4C-BA17-D240C4C76AA7}">
      <dgm:prSet/>
      <dgm:spPr/>
      <dgm:t>
        <a:bodyPr/>
        <a:lstStyle/>
        <a:p>
          <a:endParaRPr lang="en-US"/>
        </a:p>
      </dgm:t>
    </dgm:pt>
    <dgm:pt modelId="{6E47C225-30DA-AD4F-BF54-4745EF4904D6}">
      <dgm:prSet phldrT="[Text]"/>
      <dgm:spPr/>
      <dgm:t>
        <a:bodyPr anchor="ctr"/>
        <a:lstStyle/>
        <a:p>
          <a:pPr algn="ctr"/>
          <a:r>
            <a:rPr lang="en-US" dirty="0"/>
            <a:t>Related Work Experiences</a:t>
          </a:r>
        </a:p>
      </dgm:t>
    </dgm:pt>
    <dgm:pt modelId="{96FCA1E6-89B6-8546-9DF5-26EBA835608D}" type="parTrans" cxnId="{F0117220-19E7-2046-9B93-6324CC20C5F5}">
      <dgm:prSet/>
      <dgm:spPr/>
      <dgm:t>
        <a:bodyPr/>
        <a:lstStyle/>
        <a:p>
          <a:endParaRPr lang="en-US"/>
        </a:p>
      </dgm:t>
    </dgm:pt>
    <dgm:pt modelId="{A55EB2CA-8178-A947-87EA-1627C13D14CE}" type="sibTrans" cxnId="{F0117220-19E7-2046-9B93-6324CC20C5F5}">
      <dgm:prSet/>
      <dgm:spPr/>
      <dgm:t>
        <a:bodyPr/>
        <a:lstStyle/>
        <a:p>
          <a:endParaRPr lang="en-US"/>
        </a:p>
      </dgm:t>
    </dgm:pt>
    <dgm:pt modelId="{F9D62F48-DA59-3D42-A030-156776F04897}">
      <dgm:prSet phldrT="[Text]"/>
      <dgm:spPr/>
      <dgm:t>
        <a:bodyPr anchor="ctr"/>
        <a:lstStyle/>
        <a:p>
          <a:pPr algn="ctr"/>
          <a:r>
            <a:rPr lang="en-US" dirty="0">
              <a:solidFill>
                <a:schemeClr val="tx1"/>
              </a:solidFill>
            </a:rPr>
            <a:t>Result</a:t>
          </a:r>
        </a:p>
      </dgm:t>
    </dgm:pt>
    <dgm:pt modelId="{DA256BEF-F865-7B42-A565-6812E62F95E4}" type="parTrans" cxnId="{B21E32B4-692A-EA46-A97D-184A3BE40573}">
      <dgm:prSet/>
      <dgm:spPr/>
      <dgm:t>
        <a:bodyPr/>
        <a:lstStyle/>
        <a:p>
          <a:endParaRPr lang="en-US"/>
        </a:p>
      </dgm:t>
    </dgm:pt>
    <dgm:pt modelId="{8D07D443-9C12-6F40-AEE0-7A5E6C69EAFC}" type="sibTrans" cxnId="{B21E32B4-692A-EA46-A97D-184A3BE40573}">
      <dgm:prSet/>
      <dgm:spPr/>
      <dgm:t>
        <a:bodyPr/>
        <a:lstStyle/>
        <a:p>
          <a:endParaRPr lang="en-US"/>
        </a:p>
      </dgm:t>
    </dgm:pt>
    <dgm:pt modelId="{6F575A1E-9E81-1343-BDAB-4EBECAC09ECD}" type="pres">
      <dgm:prSet presAssocID="{5E78A7FA-BFA7-4944-A971-2254234CB547}" presName="linearFlow" presStyleCnt="0">
        <dgm:presLayoutVars>
          <dgm:resizeHandles val="exact"/>
        </dgm:presLayoutVars>
      </dgm:prSet>
      <dgm:spPr/>
    </dgm:pt>
    <dgm:pt modelId="{C19C1DE2-36A6-4144-90FC-531256C247B5}" type="pres">
      <dgm:prSet presAssocID="{08EA6105-AEDE-EC46-AB34-1703FA7842D7}" presName="node" presStyleLbl="node1" presStyleIdx="0" presStyleCnt="4">
        <dgm:presLayoutVars>
          <dgm:bulletEnabled val="1"/>
        </dgm:presLayoutVars>
      </dgm:prSet>
      <dgm:spPr/>
    </dgm:pt>
    <dgm:pt modelId="{109C4EC0-C397-8E48-BF45-47153CC27517}" type="pres">
      <dgm:prSet presAssocID="{264FD112-922E-AA49-B7E2-81BB04296EFB}" presName="sibTrans" presStyleLbl="sibTrans2D1" presStyleIdx="0" presStyleCnt="3"/>
      <dgm:spPr/>
    </dgm:pt>
    <dgm:pt modelId="{4FA19F41-8175-B04B-B96C-1F7EDA027F76}" type="pres">
      <dgm:prSet presAssocID="{264FD112-922E-AA49-B7E2-81BB04296EFB}" presName="connectorText" presStyleLbl="sibTrans2D1" presStyleIdx="0" presStyleCnt="3"/>
      <dgm:spPr/>
    </dgm:pt>
    <dgm:pt modelId="{6F393CFF-01B1-9A49-8CDC-DEE082F63A75}" type="pres">
      <dgm:prSet presAssocID="{4C652AFF-571E-AA4E-B00D-FC2C2D3091F3}" presName="node" presStyleLbl="node1" presStyleIdx="1" presStyleCnt="4">
        <dgm:presLayoutVars>
          <dgm:bulletEnabled val="1"/>
        </dgm:presLayoutVars>
      </dgm:prSet>
      <dgm:spPr/>
    </dgm:pt>
    <dgm:pt modelId="{26431210-253D-034C-A01C-D7AAC1508403}" type="pres">
      <dgm:prSet presAssocID="{57C20418-FF72-564C-A776-1DD73A6DEA05}" presName="sibTrans" presStyleLbl="sibTrans2D1" presStyleIdx="1" presStyleCnt="3"/>
      <dgm:spPr/>
    </dgm:pt>
    <dgm:pt modelId="{FF0821C9-92A8-5944-B7EB-9810F806B75B}" type="pres">
      <dgm:prSet presAssocID="{57C20418-FF72-564C-A776-1DD73A6DEA05}" presName="connectorText" presStyleLbl="sibTrans2D1" presStyleIdx="1" presStyleCnt="3"/>
      <dgm:spPr/>
    </dgm:pt>
    <dgm:pt modelId="{6D229F8C-2989-BD43-AFF2-BC4DED268D3E}" type="pres">
      <dgm:prSet presAssocID="{6E47C225-30DA-AD4F-BF54-4745EF4904D6}" presName="node" presStyleLbl="node1" presStyleIdx="2" presStyleCnt="4">
        <dgm:presLayoutVars>
          <dgm:bulletEnabled val="1"/>
        </dgm:presLayoutVars>
      </dgm:prSet>
      <dgm:spPr/>
    </dgm:pt>
    <dgm:pt modelId="{0DFB08DD-2809-564F-BD8C-F885A87A9335}" type="pres">
      <dgm:prSet presAssocID="{A55EB2CA-8178-A947-87EA-1627C13D14CE}" presName="sibTrans" presStyleLbl="sibTrans2D1" presStyleIdx="2" presStyleCnt="3"/>
      <dgm:spPr/>
    </dgm:pt>
    <dgm:pt modelId="{71E587E5-720E-0843-9783-8704A9FE9819}" type="pres">
      <dgm:prSet presAssocID="{A55EB2CA-8178-A947-87EA-1627C13D14CE}" presName="connectorText" presStyleLbl="sibTrans2D1" presStyleIdx="2" presStyleCnt="3"/>
      <dgm:spPr/>
    </dgm:pt>
    <dgm:pt modelId="{1D4FE5B8-7FA8-D844-BFAA-7AB76D750B59}" type="pres">
      <dgm:prSet presAssocID="{F9D62F48-DA59-3D42-A030-156776F04897}" presName="node" presStyleLbl="node1" presStyleIdx="3" presStyleCnt="4">
        <dgm:presLayoutVars>
          <dgm:bulletEnabled val="1"/>
        </dgm:presLayoutVars>
      </dgm:prSet>
      <dgm:spPr/>
    </dgm:pt>
  </dgm:ptLst>
  <dgm:cxnLst>
    <dgm:cxn modelId="{86C96504-4E7E-4C49-8B81-B187FE83C700}" type="presOf" srcId="{57C20418-FF72-564C-A776-1DD73A6DEA05}" destId="{FF0821C9-92A8-5944-B7EB-9810F806B75B}" srcOrd="1" destOrd="0" presId="urn:microsoft.com/office/officeart/2005/8/layout/process2"/>
    <dgm:cxn modelId="{445CF406-3D99-874B-97E8-350C48A1E86B}" type="presOf" srcId="{264FD112-922E-AA49-B7E2-81BB04296EFB}" destId="{4FA19F41-8175-B04B-B96C-1F7EDA027F76}" srcOrd="1" destOrd="0" presId="urn:microsoft.com/office/officeart/2005/8/layout/process2"/>
    <dgm:cxn modelId="{382F461F-DF5E-954C-81C8-FBF2E12515E0}" srcId="{5E78A7FA-BFA7-4944-A971-2254234CB547}" destId="{08EA6105-AEDE-EC46-AB34-1703FA7842D7}" srcOrd="0" destOrd="0" parTransId="{04A7EA79-ED30-1D49-AAA7-4F939A53422F}" sibTransId="{264FD112-922E-AA49-B7E2-81BB04296EFB}"/>
    <dgm:cxn modelId="{F0117220-19E7-2046-9B93-6324CC20C5F5}" srcId="{5E78A7FA-BFA7-4944-A971-2254234CB547}" destId="{6E47C225-30DA-AD4F-BF54-4745EF4904D6}" srcOrd="2" destOrd="0" parTransId="{96FCA1E6-89B6-8546-9DF5-26EBA835608D}" sibTransId="{A55EB2CA-8178-A947-87EA-1627C13D14CE}"/>
    <dgm:cxn modelId="{407A1C43-81FB-1A4D-95F8-5ED973EE9B52}" type="presOf" srcId="{4C652AFF-571E-AA4E-B00D-FC2C2D3091F3}" destId="{6F393CFF-01B1-9A49-8CDC-DEE082F63A75}" srcOrd="0" destOrd="0" presId="urn:microsoft.com/office/officeart/2005/8/layout/process2"/>
    <dgm:cxn modelId="{57C4ED4C-F31A-BF47-8BD9-F9A381FD4E6F}" type="presOf" srcId="{08EA6105-AEDE-EC46-AB34-1703FA7842D7}" destId="{C19C1DE2-36A6-4144-90FC-531256C247B5}" srcOrd="0" destOrd="0" presId="urn:microsoft.com/office/officeart/2005/8/layout/process2"/>
    <dgm:cxn modelId="{91C34390-C55D-5943-AA0C-D2590969075F}" type="presOf" srcId="{264FD112-922E-AA49-B7E2-81BB04296EFB}" destId="{109C4EC0-C397-8E48-BF45-47153CC27517}" srcOrd="0" destOrd="0" presId="urn:microsoft.com/office/officeart/2005/8/layout/process2"/>
    <dgm:cxn modelId="{B2FDD1A0-24FF-6A43-BBDA-76D46665E30F}" type="presOf" srcId="{6E47C225-30DA-AD4F-BF54-4745EF4904D6}" destId="{6D229F8C-2989-BD43-AFF2-BC4DED268D3E}" srcOrd="0" destOrd="0" presId="urn:microsoft.com/office/officeart/2005/8/layout/process2"/>
    <dgm:cxn modelId="{B21E32B4-692A-EA46-A97D-184A3BE40573}" srcId="{5E78A7FA-BFA7-4944-A971-2254234CB547}" destId="{F9D62F48-DA59-3D42-A030-156776F04897}" srcOrd="3" destOrd="0" parTransId="{DA256BEF-F865-7B42-A565-6812E62F95E4}" sibTransId="{8D07D443-9C12-6F40-AEE0-7A5E6C69EAFC}"/>
    <dgm:cxn modelId="{3A440BD1-D1F2-8A49-85D3-38D17EDF2053}" type="presOf" srcId="{5E78A7FA-BFA7-4944-A971-2254234CB547}" destId="{6F575A1E-9E81-1343-BDAB-4EBECAC09ECD}" srcOrd="0" destOrd="0" presId="urn:microsoft.com/office/officeart/2005/8/layout/process2"/>
    <dgm:cxn modelId="{FD5BA9D1-C710-814D-821B-54741193DB75}" type="presOf" srcId="{57C20418-FF72-564C-A776-1DD73A6DEA05}" destId="{26431210-253D-034C-A01C-D7AAC1508403}" srcOrd="0" destOrd="0" presId="urn:microsoft.com/office/officeart/2005/8/layout/process2"/>
    <dgm:cxn modelId="{D430FCD6-69D1-8841-9DE2-DDA6C9FB38EE}" type="presOf" srcId="{A55EB2CA-8178-A947-87EA-1627C13D14CE}" destId="{71E587E5-720E-0843-9783-8704A9FE9819}" srcOrd="1" destOrd="0" presId="urn:microsoft.com/office/officeart/2005/8/layout/process2"/>
    <dgm:cxn modelId="{78C3D6DF-BB74-9141-9DED-66B25C35A226}" type="presOf" srcId="{A55EB2CA-8178-A947-87EA-1627C13D14CE}" destId="{0DFB08DD-2809-564F-BD8C-F885A87A9335}" srcOrd="0" destOrd="0" presId="urn:microsoft.com/office/officeart/2005/8/layout/process2"/>
    <dgm:cxn modelId="{4A0369EB-8462-0E4C-BA17-D240C4C76AA7}" srcId="{5E78A7FA-BFA7-4944-A971-2254234CB547}" destId="{4C652AFF-571E-AA4E-B00D-FC2C2D3091F3}" srcOrd="1" destOrd="0" parTransId="{F15E997B-36CE-EC41-A462-3C90AD6B1892}" sibTransId="{57C20418-FF72-564C-A776-1DD73A6DEA05}"/>
    <dgm:cxn modelId="{17B262F3-1D71-7844-989E-1D5E7009DCFB}" type="presOf" srcId="{F9D62F48-DA59-3D42-A030-156776F04897}" destId="{1D4FE5B8-7FA8-D844-BFAA-7AB76D750B59}" srcOrd="0" destOrd="0" presId="urn:microsoft.com/office/officeart/2005/8/layout/process2"/>
    <dgm:cxn modelId="{AA1D17EC-A542-E54A-AFBB-D8978B113C46}" type="presParOf" srcId="{6F575A1E-9E81-1343-BDAB-4EBECAC09ECD}" destId="{C19C1DE2-36A6-4144-90FC-531256C247B5}" srcOrd="0" destOrd="0" presId="urn:microsoft.com/office/officeart/2005/8/layout/process2"/>
    <dgm:cxn modelId="{788E5449-3236-B545-8503-A1F68F41FF5D}" type="presParOf" srcId="{6F575A1E-9E81-1343-BDAB-4EBECAC09ECD}" destId="{109C4EC0-C397-8E48-BF45-47153CC27517}" srcOrd="1" destOrd="0" presId="urn:microsoft.com/office/officeart/2005/8/layout/process2"/>
    <dgm:cxn modelId="{B3FFD69E-A812-BF41-9FCD-75D3B461CE3C}" type="presParOf" srcId="{109C4EC0-C397-8E48-BF45-47153CC27517}" destId="{4FA19F41-8175-B04B-B96C-1F7EDA027F76}" srcOrd="0" destOrd="0" presId="urn:microsoft.com/office/officeart/2005/8/layout/process2"/>
    <dgm:cxn modelId="{B763FC4F-8CE4-6D4F-A647-853F3EBBB1F3}" type="presParOf" srcId="{6F575A1E-9E81-1343-BDAB-4EBECAC09ECD}" destId="{6F393CFF-01B1-9A49-8CDC-DEE082F63A75}" srcOrd="2" destOrd="0" presId="urn:microsoft.com/office/officeart/2005/8/layout/process2"/>
    <dgm:cxn modelId="{9961C398-4690-C047-8DF8-9FD503CB7CCC}" type="presParOf" srcId="{6F575A1E-9E81-1343-BDAB-4EBECAC09ECD}" destId="{26431210-253D-034C-A01C-D7AAC1508403}" srcOrd="3" destOrd="0" presId="urn:microsoft.com/office/officeart/2005/8/layout/process2"/>
    <dgm:cxn modelId="{684F9527-F6FB-D44E-AA82-EF66365557C6}" type="presParOf" srcId="{26431210-253D-034C-A01C-D7AAC1508403}" destId="{FF0821C9-92A8-5944-B7EB-9810F806B75B}" srcOrd="0" destOrd="0" presId="urn:microsoft.com/office/officeart/2005/8/layout/process2"/>
    <dgm:cxn modelId="{B53BD2C7-2606-6C42-BE6A-1AA997C5D7E5}" type="presParOf" srcId="{6F575A1E-9E81-1343-BDAB-4EBECAC09ECD}" destId="{6D229F8C-2989-BD43-AFF2-BC4DED268D3E}" srcOrd="4" destOrd="0" presId="urn:microsoft.com/office/officeart/2005/8/layout/process2"/>
    <dgm:cxn modelId="{53DC17FB-B9D0-204D-85F8-EB42795E2347}" type="presParOf" srcId="{6F575A1E-9E81-1343-BDAB-4EBECAC09ECD}" destId="{0DFB08DD-2809-564F-BD8C-F885A87A9335}" srcOrd="5" destOrd="0" presId="urn:microsoft.com/office/officeart/2005/8/layout/process2"/>
    <dgm:cxn modelId="{18BFC900-216C-EA4D-AB0E-A71C30E833A3}" type="presParOf" srcId="{0DFB08DD-2809-564F-BD8C-F885A87A9335}" destId="{71E587E5-720E-0843-9783-8704A9FE9819}" srcOrd="0" destOrd="0" presId="urn:microsoft.com/office/officeart/2005/8/layout/process2"/>
    <dgm:cxn modelId="{8283D1BE-8F7A-9648-B96F-C2734B610CAA}" type="presParOf" srcId="{6F575A1E-9E81-1343-BDAB-4EBECAC09ECD}" destId="{1D4FE5B8-7FA8-D844-BFAA-7AB76D750B5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78A7FA-BFA7-4944-A971-2254234CB547}" type="doc">
      <dgm:prSet loTypeId="urn:microsoft.com/office/officeart/2005/8/layout/process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08EA6105-AEDE-EC46-AB34-1703FA7842D7}">
      <dgm:prSet phldrT="[Text]"/>
      <dgm:spPr/>
      <dgm:t>
        <a:bodyPr anchor="ctr"/>
        <a:lstStyle/>
        <a:p>
          <a:pPr algn="ctr"/>
          <a:r>
            <a:rPr lang="en-US" dirty="0"/>
            <a:t>Person Centered Planning</a:t>
          </a:r>
        </a:p>
      </dgm:t>
    </dgm:pt>
    <dgm:pt modelId="{04A7EA79-ED30-1D49-AAA7-4F939A53422F}" type="parTrans" cxnId="{382F461F-DF5E-954C-81C8-FBF2E12515E0}">
      <dgm:prSet/>
      <dgm:spPr/>
      <dgm:t>
        <a:bodyPr/>
        <a:lstStyle/>
        <a:p>
          <a:endParaRPr lang="en-US"/>
        </a:p>
      </dgm:t>
    </dgm:pt>
    <dgm:pt modelId="{264FD112-922E-AA49-B7E2-81BB04296EFB}" type="sibTrans" cxnId="{382F461F-DF5E-954C-81C8-FBF2E12515E0}">
      <dgm:prSet/>
      <dgm:spPr/>
      <dgm:t>
        <a:bodyPr/>
        <a:lstStyle/>
        <a:p>
          <a:endParaRPr lang="en-US"/>
        </a:p>
      </dgm:t>
    </dgm:pt>
    <dgm:pt modelId="{4C652AFF-571E-AA4E-B00D-FC2C2D3091F3}">
      <dgm:prSet phldrT="[Text]" custT="1"/>
      <dgm:spPr/>
      <dgm:t>
        <a:bodyPr anchor="ctr"/>
        <a:lstStyle/>
        <a:p>
          <a:pPr algn="ctr"/>
          <a:r>
            <a:rPr lang="en-US" sz="2400" dirty="0"/>
            <a:t>Courses</a:t>
          </a:r>
        </a:p>
      </dgm:t>
    </dgm:pt>
    <dgm:pt modelId="{F15E997B-36CE-EC41-A462-3C90AD6B1892}" type="parTrans" cxnId="{4A0369EB-8462-0E4C-BA17-D240C4C76AA7}">
      <dgm:prSet/>
      <dgm:spPr/>
      <dgm:t>
        <a:bodyPr/>
        <a:lstStyle/>
        <a:p>
          <a:endParaRPr lang="en-US"/>
        </a:p>
      </dgm:t>
    </dgm:pt>
    <dgm:pt modelId="{57C20418-FF72-564C-A776-1DD73A6DEA05}" type="sibTrans" cxnId="{4A0369EB-8462-0E4C-BA17-D240C4C76AA7}">
      <dgm:prSet/>
      <dgm:spPr/>
      <dgm:t>
        <a:bodyPr/>
        <a:lstStyle/>
        <a:p>
          <a:endParaRPr lang="en-US"/>
        </a:p>
      </dgm:t>
    </dgm:pt>
    <dgm:pt modelId="{6E47C225-30DA-AD4F-BF54-4745EF4904D6}">
      <dgm:prSet phldrT="[Text]"/>
      <dgm:spPr/>
      <dgm:t>
        <a:bodyPr anchor="ctr"/>
        <a:lstStyle/>
        <a:p>
          <a:pPr algn="ctr"/>
          <a:r>
            <a:rPr lang="en-US" dirty="0"/>
            <a:t>Related Work Experiences</a:t>
          </a:r>
        </a:p>
      </dgm:t>
    </dgm:pt>
    <dgm:pt modelId="{96FCA1E6-89B6-8546-9DF5-26EBA835608D}" type="parTrans" cxnId="{F0117220-19E7-2046-9B93-6324CC20C5F5}">
      <dgm:prSet/>
      <dgm:spPr/>
      <dgm:t>
        <a:bodyPr/>
        <a:lstStyle/>
        <a:p>
          <a:endParaRPr lang="en-US"/>
        </a:p>
      </dgm:t>
    </dgm:pt>
    <dgm:pt modelId="{A55EB2CA-8178-A947-87EA-1627C13D14CE}" type="sibTrans" cxnId="{F0117220-19E7-2046-9B93-6324CC20C5F5}">
      <dgm:prSet/>
      <dgm:spPr/>
      <dgm:t>
        <a:bodyPr/>
        <a:lstStyle/>
        <a:p>
          <a:endParaRPr lang="en-US"/>
        </a:p>
      </dgm:t>
    </dgm:pt>
    <dgm:pt modelId="{F9D62F48-DA59-3D42-A030-156776F04897}">
      <dgm:prSet phldrT="[Text]"/>
      <dgm:spPr/>
      <dgm:t>
        <a:bodyPr anchor="ctr"/>
        <a:lstStyle/>
        <a:p>
          <a:pPr algn="ctr"/>
          <a:r>
            <a:rPr lang="en-US" dirty="0">
              <a:solidFill>
                <a:schemeClr val="tx1"/>
              </a:solidFill>
            </a:rPr>
            <a:t>Result</a:t>
          </a:r>
        </a:p>
      </dgm:t>
    </dgm:pt>
    <dgm:pt modelId="{DA256BEF-F865-7B42-A565-6812E62F95E4}" type="parTrans" cxnId="{B21E32B4-692A-EA46-A97D-184A3BE40573}">
      <dgm:prSet/>
      <dgm:spPr/>
      <dgm:t>
        <a:bodyPr/>
        <a:lstStyle/>
        <a:p>
          <a:endParaRPr lang="en-US"/>
        </a:p>
      </dgm:t>
    </dgm:pt>
    <dgm:pt modelId="{8D07D443-9C12-6F40-AEE0-7A5E6C69EAFC}" type="sibTrans" cxnId="{B21E32B4-692A-EA46-A97D-184A3BE40573}">
      <dgm:prSet/>
      <dgm:spPr/>
      <dgm:t>
        <a:bodyPr/>
        <a:lstStyle/>
        <a:p>
          <a:endParaRPr lang="en-US"/>
        </a:p>
      </dgm:t>
    </dgm:pt>
    <dgm:pt modelId="{6F575A1E-9E81-1343-BDAB-4EBECAC09ECD}" type="pres">
      <dgm:prSet presAssocID="{5E78A7FA-BFA7-4944-A971-2254234CB547}" presName="linearFlow" presStyleCnt="0">
        <dgm:presLayoutVars>
          <dgm:resizeHandles val="exact"/>
        </dgm:presLayoutVars>
      </dgm:prSet>
      <dgm:spPr/>
    </dgm:pt>
    <dgm:pt modelId="{C19C1DE2-36A6-4144-90FC-531256C247B5}" type="pres">
      <dgm:prSet presAssocID="{08EA6105-AEDE-EC46-AB34-1703FA7842D7}" presName="node" presStyleLbl="node1" presStyleIdx="0" presStyleCnt="4">
        <dgm:presLayoutVars>
          <dgm:bulletEnabled val="1"/>
        </dgm:presLayoutVars>
      </dgm:prSet>
      <dgm:spPr/>
    </dgm:pt>
    <dgm:pt modelId="{109C4EC0-C397-8E48-BF45-47153CC27517}" type="pres">
      <dgm:prSet presAssocID="{264FD112-922E-AA49-B7E2-81BB04296EFB}" presName="sibTrans" presStyleLbl="sibTrans2D1" presStyleIdx="0" presStyleCnt="3"/>
      <dgm:spPr/>
    </dgm:pt>
    <dgm:pt modelId="{4FA19F41-8175-B04B-B96C-1F7EDA027F76}" type="pres">
      <dgm:prSet presAssocID="{264FD112-922E-AA49-B7E2-81BB04296EFB}" presName="connectorText" presStyleLbl="sibTrans2D1" presStyleIdx="0" presStyleCnt="3"/>
      <dgm:spPr/>
    </dgm:pt>
    <dgm:pt modelId="{6F393CFF-01B1-9A49-8CDC-DEE082F63A75}" type="pres">
      <dgm:prSet presAssocID="{4C652AFF-571E-AA4E-B00D-FC2C2D3091F3}" presName="node" presStyleLbl="node1" presStyleIdx="1" presStyleCnt="4">
        <dgm:presLayoutVars>
          <dgm:bulletEnabled val="1"/>
        </dgm:presLayoutVars>
      </dgm:prSet>
      <dgm:spPr/>
    </dgm:pt>
    <dgm:pt modelId="{26431210-253D-034C-A01C-D7AAC1508403}" type="pres">
      <dgm:prSet presAssocID="{57C20418-FF72-564C-A776-1DD73A6DEA05}" presName="sibTrans" presStyleLbl="sibTrans2D1" presStyleIdx="1" presStyleCnt="3"/>
      <dgm:spPr/>
    </dgm:pt>
    <dgm:pt modelId="{FF0821C9-92A8-5944-B7EB-9810F806B75B}" type="pres">
      <dgm:prSet presAssocID="{57C20418-FF72-564C-A776-1DD73A6DEA05}" presName="connectorText" presStyleLbl="sibTrans2D1" presStyleIdx="1" presStyleCnt="3"/>
      <dgm:spPr/>
    </dgm:pt>
    <dgm:pt modelId="{6D229F8C-2989-BD43-AFF2-BC4DED268D3E}" type="pres">
      <dgm:prSet presAssocID="{6E47C225-30DA-AD4F-BF54-4745EF4904D6}" presName="node" presStyleLbl="node1" presStyleIdx="2" presStyleCnt="4">
        <dgm:presLayoutVars>
          <dgm:bulletEnabled val="1"/>
        </dgm:presLayoutVars>
      </dgm:prSet>
      <dgm:spPr/>
    </dgm:pt>
    <dgm:pt modelId="{0DFB08DD-2809-564F-BD8C-F885A87A9335}" type="pres">
      <dgm:prSet presAssocID="{A55EB2CA-8178-A947-87EA-1627C13D14CE}" presName="sibTrans" presStyleLbl="sibTrans2D1" presStyleIdx="2" presStyleCnt="3"/>
      <dgm:spPr/>
    </dgm:pt>
    <dgm:pt modelId="{71E587E5-720E-0843-9783-8704A9FE9819}" type="pres">
      <dgm:prSet presAssocID="{A55EB2CA-8178-A947-87EA-1627C13D14CE}" presName="connectorText" presStyleLbl="sibTrans2D1" presStyleIdx="2" presStyleCnt="3"/>
      <dgm:spPr/>
    </dgm:pt>
    <dgm:pt modelId="{1D4FE5B8-7FA8-D844-BFAA-7AB76D750B59}" type="pres">
      <dgm:prSet presAssocID="{F9D62F48-DA59-3D42-A030-156776F04897}" presName="node" presStyleLbl="node1" presStyleIdx="3" presStyleCnt="4">
        <dgm:presLayoutVars>
          <dgm:bulletEnabled val="1"/>
        </dgm:presLayoutVars>
      </dgm:prSet>
      <dgm:spPr/>
    </dgm:pt>
  </dgm:ptLst>
  <dgm:cxnLst>
    <dgm:cxn modelId="{86C96504-4E7E-4C49-8B81-B187FE83C700}" type="presOf" srcId="{57C20418-FF72-564C-A776-1DD73A6DEA05}" destId="{FF0821C9-92A8-5944-B7EB-9810F806B75B}" srcOrd="1" destOrd="0" presId="urn:microsoft.com/office/officeart/2005/8/layout/process2"/>
    <dgm:cxn modelId="{445CF406-3D99-874B-97E8-350C48A1E86B}" type="presOf" srcId="{264FD112-922E-AA49-B7E2-81BB04296EFB}" destId="{4FA19F41-8175-B04B-B96C-1F7EDA027F76}" srcOrd="1" destOrd="0" presId="urn:microsoft.com/office/officeart/2005/8/layout/process2"/>
    <dgm:cxn modelId="{382F461F-DF5E-954C-81C8-FBF2E12515E0}" srcId="{5E78A7FA-BFA7-4944-A971-2254234CB547}" destId="{08EA6105-AEDE-EC46-AB34-1703FA7842D7}" srcOrd="0" destOrd="0" parTransId="{04A7EA79-ED30-1D49-AAA7-4F939A53422F}" sibTransId="{264FD112-922E-AA49-B7E2-81BB04296EFB}"/>
    <dgm:cxn modelId="{F0117220-19E7-2046-9B93-6324CC20C5F5}" srcId="{5E78A7FA-BFA7-4944-A971-2254234CB547}" destId="{6E47C225-30DA-AD4F-BF54-4745EF4904D6}" srcOrd="2" destOrd="0" parTransId="{96FCA1E6-89B6-8546-9DF5-26EBA835608D}" sibTransId="{A55EB2CA-8178-A947-87EA-1627C13D14CE}"/>
    <dgm:cxn modelId="{407A1C43-81FB-1A4D-95F8-5ED973EE9B52}" type="presOf" srcId="{4C652AFF-571E-AA4E-B00D-FC2C2D3091F3}" destId="{6F393CFF-01B1-9A49-8CDC-DEE082F63A75}" srcOrd="0" destOrd="0" presId="urn:microsoft.com/office/officeart/2005/8/layout/process2"/>
    <dgm:cxn modelId="{57C4ED4C-F31A-BF47-8BD9-F9A381FD4E6F}" type="presOf" srcId="{08EA6105-AEDE-EC46-AB34-1703FA7842D7}" destId="{C19C1DE2-36A6-4144-90FC-531256C247B5}" srcOrd="0" destOrd="0" presId="urn:microsoft.com/office/officeart/2005/8/layout/process2"/>
    <dgm:cxn modelId="{91C34390-C55D-5943-AA0C-D2590969075F}" type="presOf" srcId="{264FD112-922E-AA49-B7E2-81BB04296EFB}" destId="{109C4EC0-C397-8E48-BF45-47153CC27517}" srcOrd="0" destOrd="0" presId="urn:microsoft.com/office/officeart/2005/8/layout/process2"/>
    <dgm:cxn modelId="{B2FDD1A0-24FF-6A43-BBDA-76D46665E30F}" type="presOf" srcId="{6E47C225-30DA-AD4F-BF54-4745EF4904D6}" destId="{6D229F8C-2989-BD43-AFF2-BC4DED268D3E}" srcOrd="0" destOrd="0" presId="urn:microsoft.com/office/officeart/2005/8/layout/process2"/>
    <dgm:cxn modelId="{B21E32B4-692A-EA46-A97D-184A3BE40573}" srcId="{5E78A7FA-BFA7-4944-A971-2254234CB547}" destId="{F9D62F48-DA59-3D42-A030-156776F04897}" srcOrd="3" destOrd="0" parTransId="{DA256BEF-F865-7B42-A565-6812E62F95E4}" sibTransId="{8D07D443-9C12-6F40-AEE0-7A5E6C69EAFC}"/>
    <dgm:cxn modelId="{3A440BD1-D1F2-8A49-85D3-38D17EDF2053}" type="presOf" srcId="{5E78A7FA-BFA7-4944-A971-2254234CB547}" destId="{6F575A1E-9E81-1343-BDAB-4EBECAC09ECD}" srcOrd="0" destOrd="0" presId="urn:microsoft.com/office/officeart/2005/8/layout/process2"/>
    <dgm:cxn modelId="{FD5BA9D1-C710-814D-821B-54741193DB75}" type="presOf" srcId="{57C20418-FF72-564C-A776-1DD73A6DEA05}" destId="{26431210-253D-034C-A01C-D7AAC1508403}" srcOrd="0" destOrd="0" presId="urn:microsoft.com/office/officeart/2005/8/layout/process2"/>
    <dgm:cxn modelId="{D430FCD6-69D1-8841-9DE2-DDA6C9FB38EE}" type="presOf" srcId="{A55EB2CA-8178-A947-87EA-1627C13D14CE}" destId="{71E587E5-720E-0843-9783-8704A9FE9819}" srcOrd="1" destOrd="0" presId="urn:microsoft.com/office/officeart/2005/8/layout/process2"/>
    <dgm:cxn modelId="{78C3D6DF-BB74-9141-9DED-66B25C35A226}" type="presOf" srcId="{A55EB2CA-8178-A947-87EA-1627C13D14CE}" destId="{0DFB08DD-2809-564F-BD8C-F885A87A9335}" srcOrd="0" destOrd="0" presId="urn:microsoft.com/office/officeart/2005/8/layout/process2"/>
    <dgm:cxn modelId="{4A0369EB-8462-0E4C-BA17-D240C4C76AA7}" srcId="{5E78A7FA-BFA7-4944-A971-2254234CB547}" destId="{4C652AFF-571E-AA4E-B00D-FC2C2D3091F3}" srcOrd="1" destOrd="0" parTransId="{F15E997B-36CE-EC41-A462-3C90AD6B1892}" sibTransId="{57C20418-FF72-564C-A776-1DD73A6DEA05}"/>
    <dgm:cxn modelId="{17B262F3-1D71-7844-989E-1D5E7009DCFB}" type="presOf" srcId="{F9D62F48-DA59-3D42-A030-156776F04897}" destId="{1D4FE5B8-7FA8-D844-BFAA-7AB76D750B59}" srcOrd="0" destOrd="0" presId="urn:microsoft.com/office/officeart/2005/8/layout/process2"/>
    <dgm:cxn modelId="{AA1D17EC-A542-E54A-AFBB-D8978B113C46}" type="presParOf" srcId="{6F575A1E-9E81-1343-BDAB-4EBECAC09ECD}" destId="{C19C1DE2-36A6-4144-90FC-531256C247B5}" srcOrd="0" destOrd="0" presId="urn:microsoft.com/office/officeart/2005/8/layout/process2"/>
    <dgm:cxn modelId="{788E5449-3236-B545-8503-A1F68F41FF5D}" type="presParOf" srcId="{6F575A1E-9E81-1343-BDAB-4EBECAC09ECD}" destId="{109C4EC0-C397-8E48-BF45-47153CC27517}" srcOrd="1" destOrd="0" presId="urn:microsoft.com/office/officeart/2005/8/layout/process2"/>
    <dgm:cxn modelId="{B3FFD69E-A812-BF41-9FCD-75D3B461CE3C}" type="presParOf" srcId="{109C4EC0-C397-8E48-BF45-47153CC27517}" destId="{4FA19F41-8175-B04B-B96C-1F7EDA027F76}" srcOrd="0" destOrd="0" presId="urn:microsoft.com/office/officeart/2005/8/layout/process2"/>
    <dgm:cxn modelId="{B763FC4F-8CE4-6D4F-A647-853F3EBBB1F3}" type="presParOf" srcId="{6F575A1E-9E81-1343-BDAB-4EBECAC09ECD}" destId="{6F393CFF-01B1-9A49-8CDC-DEE082F63A75}" srcOrd="2" destOrd="0" presId="urn:microsoft.com/office/officeart/2005/8/layout/process2"/>
    <dgm:cxn modelId="{9961C398-4690-C047-8DF8-9FD503CB7CCC}" type="presParOf" srcId="{6F575A1E-9E81-1343-BDAB-4EBECAC09ECD}" destId="{26431210-253D-034C-A01C-D7AAC1508403}" srcOrd="3" destOrd="0" presId="urn:microsoft.com/office/officeart/2005/8/layout/process2"/>
    <dgm:cxn modelId="{684F9527-F6FB-D44E-AA82-EF66365557C6}" type="presParOf" srcId="{26431210-253D-034C-A01C-D7AAC1508403}" destId="{FF0821C9-92A8-5944-B7EB-9810F806B75B}" srcOrd="0" destOrd="0" presId="urn:microsoft.com/office/officeart/2005/8/layout/process2"/>
    <dgm:cxn modelId="{B53BD2C7-2606-6C42-BE6A-1AA997C5D7E5}" type="presParOf" srcId="{6F575A1E-9E81-1343-BDAB-4EBECAC09ECD}" destId="{6D229F8C-2989-BD43-AFF2-BC4DED268D3E}" srcOrd="4" destOrd="0" presId="urn:microsoft.com/office/officeart/2005/8/layout/process2"/>
    <dgm:cxn modelId="{53DC17FB-B9D0-204D-85F8-EB42795E2347}" type="presParOf" srcId="{6F575A1E-9E81-1343-BDAB-4EBECAC09ECD}" destId="{0DFB08DD-2809-564F-BD8C-F885A87A9335}" srcOrd="5" destOrd="0" presId="urn:microsoft.com/office/officeart/2005/8/layout/process2"/>
    <dgm:cxn modelId="{18BFC900-216C-EA4D-AB0E-A71C30E833A3}" type="presParOf" srcId="{0DFB08DD-2809-564F-BD8C-F885A87A9335}" destId="{71E587E5-720E-0843-9783-8704A9FE9819}" srcOrd="0" destOrd="0" presId="urn:microsoft.com/office/officeart/2005/8/layout/process2"/>
    <dgm:cxn modelId="{8283D1BE-8F7A-9648-B96F-C2734B610CAA}" type="presParOf" srcId="{6F575A1E-9E81-1343-BDAB-4EBECAC09ECD}" destId="{1D4FE5B8-7FA8-D844-BFAA-7AB76D750B5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18EA4-4B8E-4B61-A098-C02839E5343A}">
      <dsp:nvSpPr>
        <dsp:cNvPr id="0" name=""/>
        <dsp:cNvSpPr/>
      </dsp:nvSpPr>
      <dsp:spPr>
        <a:xfrm>
          <a:off x="1132" y="1955783"/>
          <a:ext cx="1501353" cy="1501353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Courses</a:t>
          </a:r>
        </a:p>
      </dsp:txBody>
      <dsp:txXfrm>
        <a:off x="221000" y="2175651"/>
        <a:ext cx="1061617" cy="1061617"/>
      </dsp:txXfrm>
    </dsp:sp>
    <dsp:sp modelId="{E57325F1-4B01-455E-9D5A-49A356B8AC30}">
      <dsp:nvSpPr>
        <dsp:cNvPr id="0" name=""/>
        <dsp:cNvSpPr/>
      </dsp:nvSpPr>
      <dsp:spPr>
        <a:xfrm>
          <a:off x="1624395" y="2271068"/>
          <a:ext cx="870784" cy="87078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39817" y="2604056"/>
        <a:ext cx="639940" cy="204808"/>
      </dsp:txXfrm>
    </dsp:sp>
    <dsp:sp modelId="{D0BE6FC8-764F-43EA-811A-98B15F9E29E0}">
      <dsp:nvSpPr>
        <dsp:cNvPr id="0" name=""/>
        <dsp:cNvSpPr/>
      </dsp:nvSpPr>
      <dsp:spPr>
        <a:xfrm>
          <a:off x="2617090" y="1955783"/>
          <a:ext cx="1501353" cy="1501353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Related work experiences</a:t>
          </a:r>
        </a:p>
      </dsp:txBody>
      <dsp:txXfrm>
        <a:off x="2836958" y="2175651"/>
        <a:ext cx="1061617" cy="1061617"/>
      </dsp:txXfrm>
    </dsp:sp>
    <dsp:sp modelId="{2126024B-3551-4E75-B248-47C1885C79F2}">
      <dsp:nvSpPr>
        <dsp:cNvPr id="0" name=""/>
        <dsp:cNvSpPr/>
      </dsp:nvSpPr>
      <dsp:spPr>
        <a:xfrm>
          <a:off x="4240354" y="2271068"/>
          <a:ext cx="870784" cy="870784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55776" y="2450450"/>
        <a:ext cx="639940" cy="512020"/>
      </dsp:txXfrm>
    </dsp:sp>
    <dsp:sp modelId="{0801FF10-0565-4235-8E27-50778C278A1E}">
      <dsp:nvSpPr>
        <dsp:cNvPr id="0" name=""/>
        <dsp:cNvSpPr/>
      </dsp:nvSpPr>
      <dsp:spPr>
        <a:xfrm>
          <a:off x="5233048" y="1955783"/>
          <a:ext cx="1501353" cy="1501353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Integrated paid employment</a:t>
          </a:r>
        </a:p>
      </dsp:txBody>
      <dsp:txXfrm>
        <a:off x="5452916" y="2175651"/>
        <a:ext cx="1061617" cy="10616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C1DE2-36A6-4144-90FC-531256C247B5}">
      <dsp:nvSpPr>
        <dsp:cNvPr id="0" name=""/>
        <dsp:cNvSpPr/>
      </dsp:nvSpPr>
      <dsp:spPr>
        <a:xfrm>
          <a:off x="275454" y="2897"/>
          <a:ext cx="1940499" cy="10780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Person Centered Planning</a:t>
          </a:r>
        </a:p>
      </dsp:txBody>
      <dsp:txXfrm>
        <a:off x="307029" y="34472"/>
        <a:ext cx="1877349" cy="1014905"/>
      </dsp:txXfrm>
    </dsp:sp>
    <dsp:sp modelId="{109C4EC0-C397-8E48-BF45-47153CC27517}">
      <dsp:nvSpPr>
        <dsp:cNvPr id="0" name=""/>
        <dsp:cNvSpPr/>
      </dsp:nvSpPr>
      <dsp:spPr>
        <a:xfrm rot="5400000">
          <a:off x="1043568" y="1107904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1148331"/>
        <a:ext cx="291074" cy="282989"/>
      </dsp:txXfrm>
    </dsp:sp>
    <dsp:sp modelId="{6F393CFF-01B1-9A49-8CDC-DEE082F63A75}">
      <dsp:nvSpPr>
        <dsp:cNvPr id="0" name=""/>
        <dsp:cNvSpPr/>
      </dsp:nvSpPr>
      <dsp:spPr>
        <a:xfrm>
          <a:off x="275454" y="1619981"/>
          <a:ext cx="1940499" cy="10780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68401"/>
            <a:satOff val="-11321"/>
            <a:lumOff val="10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Courses</a:t>
          </a:r>
        </a:p>
      </dsp:txBody>
      <dsp:txXfrm>
        <a:off x="307029" y="1651556"/>
        <a:ext cx="1877349" cy="1014905"/>
      </dsp:txXfrm>
    </dsp:sp>
    <dsp:sp modelId="{26431210-253D-034C-A01C-D7AAC1508403}">
      <dsp:nvSpPr>
        <dsp:cNvPr id="0" name=""/>
        <dsp:cNvSpPr/>
      </dsp:nvSpPr>
      <dsp:spPr>
        <a:xfrm rot="5400000">
          <a:off x="1043568" y="2724988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02736"/>
            <a:satOff val="-16764"/>
            <a:lumOff val="153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2765415"/>
        <a:ext cx="291074" cy="282989"/>
      </dsp:txXfrm>
    </dsp:sp>
    <dsp:sp modelId="{6D229F8C-2989-BD43-AFF2-BC4DED268D3E}">
      <dsp:nvSpPr>
        <dsp:cNvPr id="0" name=""/>
        <dsp:cNvSpPr/>
      </dsp:nvSpPr>
      <dsp:spPr>
        <a:xfrm>
          <a:off x="275454" y="3237064"/>
          <a:ext cx="1940499" cy="10780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36803"/>
            <a:satOff val="-22642"/>
            <a:lumOff val="21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Related Work Experiences</a:t>
          </a:r>
        </a:p>
      </dsp:txBody>
      <dsp:txXfrm>
        <a:off x="307029" y="3268639"/>
        <a:ext cx="1877349" cy="1014905"/>
      </dsp:txXfrm>
    </dsp:sp>
    <dsp:sp modelId="{0DFB08DD-2809-564F-BD8C-F885A87A9335}">
      <dsp:nvSpPr>
        <dsp:cNvPr id="0" name=""/>
        <dsp:cNvSpPr/>
      </dsp:nvSpPr>
      <dsp:spPr>
        <a:xfrm rot="5400000">
          <a:off x="1043568" y="4342071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205472"/>
            <a:satOff val="-33527"/>
            <a:lumOff val="307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4382498"/>
        <a:ext cx="291074" cy="282989"/>
      </dsp:txXfrm>
    </dsp:sp>
    <dsp:sp modelId="{1D4FE5B8-7FA8-D844-BFAA-7AB76D750B59}">
      <dsp:nvSpPr>
        <dsp:cNvPr id="0" name=""/>
        <dsp:cNvSpPr/>
      </dsp:nvSpPr>
      <dsp:spPr>
        <a:xfrm>
          <a:off x="275454" y="4854147"/>
          <a:ext cx="1940499" cy="107805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205204"/>
            <a:satOff val="-33963"/>
            <a:lumOff val="327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Result</a:t>
          </a:r>
        </a:p>
      </dsp:txBody>
      <dsp:txXfrm>
        <a:off x="307029" y="4885722"/>
        <a:ext cx="1877349" cy="1014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C1DE2-36A6-4144-90FC-531256C247B5}">
      <dsp:nvSpPr>
        <dsp:cNvPr id="0" name=""/>
        <dsp:cNvSpPr/>
      </dsp:nvSpPr>
      <dsp:spPr>
        <a:xfrm>
          <a:off x="275454" y="2897"/>
          <a:ext cx="1940499" cy="107805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Person Centered Planning</a:t>
          </a:r>
        </a:p>
      </dsp:txBody>
      <dsp:txXfrm>
        <a:off x="307029" y="34472"/>
        <a:ext cx="1877349" cy="1014905"/>
      </dsp:txXfrm>
    </dsp:sp>
    <dsp:sp modelId="{109C4EC0-C397-8E48-BF45-47153CC27517}">
      <dsp:nvSpPr>
        <dsp:cNvPr id="0" name=""/>
        <dsp:cNvSpPr/>
      </dsp:nvSpPr>
      <dsp:spPr>
        <a:xfrm rot="5400000">
          <a:off x="1043568" y="1107904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1148331"/>
        <a:ext cx="291074" cy="282989"/>
      </dsp:txXfrm>
    </dsp:sp>
    <dsp:sp modelId="{6F393CFF-01B1-9A49-8CDC-DEE082F63A75}">
      <dsp:nvSpPr>
        <dsp:cNvPr id="0" name=""/>
        <dsp:cNvSpPr/>
      </dsp:nvSpPr>
      <dsp:spPr>
        <a:xfrm>
          <a:off x="275454" y="1619981"/>
          <a:ext cx="1940499" cy="107805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177823"/>
            <a:satOff val="-16927"/>
            <a:lumOff val="125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Courses</a:t>
          </a:r>
        </a:p>
      </dsp:txBody>
      <dsp:txXfrm>
        <a:off x="307029" y="1651556"/>
        <a:ext cx="1877349" cy="1014905"/>
      </dsp:txXfrm>
    </dsp:sp>
    <dsp:sp modelId="{26431210-253D-034C-A01C-D7AAC1508403}">
      <dsp:nvSpPr>
        <dsp:cNvPr id="0" name=""/>
        <dsp:cNvSpPr/>
      </dsp:nvSpPr>
      <dsp:spPr>
        <a:xfrm rot="5400000">
          <a:off x="1043568" y="2724988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266843"/>
            <a:satOff val="-25074"/>
            <a:lumOff val="180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2765415"/>
        <a:ext cx="291074" cy="282989"/>
      </dsp:txXfrm>
    </dsp:sp>
    <dsp:sp modelId="{6D229F8C-2989-BD43-AFF2-BC4DED268D3E}">
      <dsp:nvSpPr>
        <dsp:cNvPr id="0" name=""/>
        <dsp:cNvSpPr/>
      </dsp:nvSpPr>
      <dsp:spPr>
        <a:xfrm>
          <a:off x="275454" y="3237064"/>
          <a:ext cx="1940499" cy="107805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355646"/>
            <a:satOff val="-33855"/>
            <a:lumOff val="2519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Related Work Experiences</a:t>
          </a:r>
        </a:p>
      </dsp:txBody>
      <dsp:txXfrm>
        <a:off x="307029" y="3268639"/>
        <a:ext cx="1877349" cy="1014905"/>
      </dsp:txXfrm>
    </dsp:sp>
    <dsp:sp modelId="{0DFB08DD-2809-564F-BD8C-F885A87A9335}">
      <dsp:nvSpPr>
        <dsp:cNvPr id="0" name=""/>
        <dsp:cNvSpPr/>
      </dsp:nvSpPr>
      <dsp:spPr>
        <a:xfrm rot="5400000">
          <a:off x="1043568" y="4342071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533687"/>
            <a:satOff val="-50149"/>
            <a:lumOff val="361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4382498"/>
        <a:ext cx="291074" cy="282989"/>
      </dsp:txXfrm>
    </dsp:sp>
    <dsp:sp modelId="{1D4FE5B8-7FA8-D844-BFAA-7AB76D750B59}">
      <dsp:nvSpPr>
        <dsp:cNvPr id="0" name=""/>
        <dsp:cNvSpPr/>
      </dsp:nvSpPr>
      <dsp:spPr>
        <a:xfrm>
          <a:off x="275454" y="4854147"/>
          <a:ext cx="1940499" cy="1078055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533469"/>
            <a:satOff val="-50782"/>
            <a:lumOff val="377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Result</a:t>
          </a:r>
        </a:p>
      </dsp:txBody>
      <dsp:txXfrm>
        <a:off x="307029" y="4885722"/>
        <a:ext cx="1877349" cy="10149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C1DE2-36A6-4144-90FC-531256C247B5}">
      <dsp:nvSpPr>
        <dsp:cNvPr id="0" name=""/>
        <dsp:cNvSpPr/>
      </dsp:nvSpPr>
      <dsp:spPr>
        <a:xfrm>
          <a:off x="275454" y="2897"/>
          <a:ext cx="1940499" cy="107805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Person Centered Planning</a:t>
          </a:r>
        </a:p>
      </dsp:txBody>
      <dsp:txXfrm>
        <a:off x="307029" y="34472"/>
        <a:ext cx="1877349" cy="1014905"/>
      </dsp:txXfrm>
    </dsp:sp>
    <dsp:sp modelId="{109C4EC0-C397-8E48-BF45-47153CC27517}">
      <dsp:nvSpPr>
        <dsp:cNvPr id="0" name=""/>
        <dsp:cNvSpPr/>
      </dsp:nvSpPr>
      <dsp:spPr>
        <a:xfrm rot="5400000">
          <a:off x="1043568" y="1107904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1148331"/>
        <a:ext cx="291074" cy="282989"/>
      </dsp:txXfrm>
    </dsp:sp>
    <dsp:sp modelId="{6F393CFF-01B1-9A49-8CDC-DEE082F63A75}">
      <dsp:nvSpPr>
        <dsp:cNvPr id="0" name=""/>
        <dsp:cNvSpPr/>
      </dsp:nvSpPr>
      <dsp:spPr>
        <a:xfrm>
          <a:off x="275454" y="1619981"/>
          <a:ext cx="1940499" cy="107805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71953"/>
            <a:satOff val="-5270"/>
            <a:lumOff val="1057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Courses</a:t>
          </a:r>
        </a:p>
      </dsp:txBody>
      <dsp:txXfrm>
        <a:off x="307029" y="1651556"/>
        <a:ext cx="1877349" cy="1014905"/>
      </dsp:txXfrm>
    </dsp:sp>
    <dsp:sp modelId="{26431210-253D-034C-A01C-D7AAC1508403}">
      <dsp:nvSpPr>
        <dsp:cNvPr id="0" name=""/>
        <dsp:cNvSpPr/>
      </dsp:nvSpPr>
      <dsp:spPr>
        <a:xfrm rot="5400000">
          <a:off x="1043568" y="2724988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107823"/>
            <a:satOff val="-7807"/>
            <a:lumOff val="148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2765415"/>
        <a:ext cx="291074" cy="282989"/>
      </dsp:txXfrm>
    </dsp:sp>
    <dsp:sp modelId="{6D229F8C-2989-BD43-AFF2-BC4DED268D3E}">
      <dsp:nvSpPr>
        <dsp:cNvPr id="0" name=""/>
        <dsp:cNvSpPr/>
      </dsp:nvSpPr>
      <dsp:spPr>
        <a:xfrm>
          <a:off x="275454" y="3237064"/>
          <a:ext cx="1940499" cy="107805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143905"/>
            <a:satOff val="-10541"/>
            <a:lumOff val="211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Related Work Experiences</a:t>
          </a:r>
        </a:p>
      </dsp:txBody>
      <dsp:txXfrm>
        <a:off x="307029" y="3268639"/>
        <a:ext cx="1877349" cy="1014905"/>
      </dsp:txXfrm>
    </dsp:sp>
    <dsp:sp modelId="{0DFB08DD-2809-564F-BD8C-F885A87A9335}">
      <dsp:nvSpPr>
        <dsp:cNvPr id="0" name=""/>
        <dsp:cNvSpPr/>
      </dsp:nvSpPr>
      <dsp:spPr>
        <a:xfrm rot="5400000">
          <a:off x="1043568" y="4342071"/>
          <a:ext cx="404270" cy="485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215645"/>
            <a:satOff val="-15614"/>
            <a:lumOff val="297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1100167" y="4382498"/>
        <a:ext cx="291074" cy="282989"/>
      </dsp:txXfrm>
    </dsp:sp>
    <dsp:sp modelId="{1D4FE5B8-7FA8-D844-BFAA-7AB76D750B59}">
      <dsp:nvSpPr>
        <dsp:cNvPr id="0" name=""/>
        <dsp:cNvSpPr/>
      </dsp:nvSpPr>
      <dsp:spPr>
        <a:xfrm>
          <a:off x="275454" y="4854147"/>
          <a:ext cx="1940499" cy="1078055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215858"/>
            <a:satOff val="-15811"/>
            <a:lumOff val="317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Result</a:t>
          </a:r>
        </a:p>
      </dsp:txBody>
      <dsp:txXfrm>
        <a:off x="307029" y="4885722"/>
        <a:ext cx="1877349" cy="1014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E9E50-0C39-BC48-9864-80C6A15BB76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0551F-6DE0-F043-89E4-E9327B31A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6" name="Google Shape;2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 me take just a minute to review what we mean when we say including students in college.  All participating public IHEs and their school partners are funded to offer these opportunities.</a:t>
            </a:r>
            <a:endParaRPr/>
          </a:p>
        </p:txBody>
      </p:sp>
      <p:sp>
        <p:nvSpPr>
          <p:cNvPr id="260" name="Google Shape;26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7D3C5-3D78-BFCB-A7B0-51D1614F4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9A229-3DC1-6290-C674-BC7D7E8A5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22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A085-AB57-60D0-6995-1CB30D68E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B60744-C4F6-ABA7-48DB-D182972C9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C1EC6-A0C4-3F8A-AFD4-8B70C804E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5E181-B353-1861-8F9C-4574257938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6491A6-E412-DB44-BE42-38609FCD1562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ED3F0-3861-A5F7-B53B-FA7DE8ED2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FC475-CF1C-2079-5B8E-FC48B005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1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81DD-6323-8F2E-4508-6999E216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B055C-A48C-373E-D9FE-E67E1719D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44E00-9F39-7F5F-AB36-271C629A5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A3596-5BC1-A744-8B18-C924D421446A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03B1A-5BC5-2632-EB6D-77063FE1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4533B-BE34-778B-1356-A33D3D00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5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B4A1D-6D1E-8C7C-CD6C-4BF0BD6C2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586C8-B636-50F0-1505-236A28925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94DFF-0791-3BCE-5630-801E4D42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512F4-F9F7-6E45-8F36-887044EA1425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3962-9208-E0D2-670F-0678A60A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141E-6A41-77AE-DCD3-87FD085E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0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3BBFB-CC9E-E74D-D41E-83435A1C6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F1BF5-20D9-3847-7C87-7A1F247B5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CF89E-CAF7-0CD9-F691-F8FE659D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64709-332D-B142-BBA0-F9D3C3367BE8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A01A-EE56-FE45-5C32-C165BA38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3FBC-024F-9DEF-DCDA-9E3596B2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87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68B08-FE4A-E500-FD2A-F4090B31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4F81-53CA-2569-D00A-946108CC2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46777-D382-D2A7-0258-CC63E56A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7CC315-F9BC-8945-BED3-E728C92CD2C2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EBCE-BAD2-5FEC-47F7-44D4A0DD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0DCC4-AE16-708B-65F6-048EB57F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7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2080-923D-D5BA-A7A8-38C69047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163B-0A49-2092-51D0-115F40EA9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230D-9EAC-E8AB-D866-F9092F65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796723-CFD4-5B4F-9923-CC6B24349867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780D6-59A6-0FC9-B624-4C7339941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E1658-76E3-9FA4-1E4A-62FE427D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5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F0B4-916E-BB73-9E9C-CE1CFC51E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85C46-5A98-F2B8-23E4-7EC55B4C5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D1D6E-133C-948C-6F2A-CD5701434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BBC2-18AA-CE67-8EF2-4D29E5D9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4614F4-0B6C-9D44-88E8-B5C1779AA94C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C6BAD-0B45-7C0D-CE1E-75136106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B3D09-0F55-CF3F-0649-02A1475A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8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B0106-D7F7-8E54-457E-5BC4F091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05AF0-2186-58EE-C5F2-465E83B80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16E74-BF11-4BD5-013B-937D1A63A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2840E7-0348-1FCD-1ABC-122DCD998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CED8C5-4E43-9E37-32B6-904DDBF3E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1B000-0B9E-6C43-71CC-1DB0B923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41191B-AA28-4E4F-96D5-3B6230BBBB27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D6E759-8D7A-88AD-2441-F10AE1F3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8E20E-4665-7A5F-9361-C423F695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90E2-C880-69A3-19EC-3233CA18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BAD1-08AB-AA8B-540F-CAADEA26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65E89-0FA5-7844-9CBE-DD5A8386616B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64959-A0BC-5650-7499-B277C16F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CCA9E-FDDC-6092-E8C8-194957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76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49987-4832-FD09-A34A-1F0E83C2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D870E1-DEFB-634C-A0D4-48B167605CF2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2B88D-9DC9-2502-5D2E-F44AF676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1E5D0-0054-ECA8-5708-96CD8196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1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3AF9-2F90-ACBD-2145-8269C3B8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312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C522-E560-1EC7-7B8C-C4AC21CF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A371D-1B3D-73B9-8D07-141059D8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BC9EF-6BCD-BE7C-2DCD-38802FA10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DFBAF-7575-9145-852A-FA8CED3D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4C069A-A541-3144-AFFE-953CF0DF8894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679E2-D68B-94ED-05A6-D36BCDF3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6C643-5FF2-1017-A7EB-66CA7A0E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47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254A-9CBE-C13E-6462-E5EDDB93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D1914-2EF4-1BE9-FE12-DA25E39E6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C7551-6BF2-255C-F772-898A24033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8642E-4996-A0F2-17EC-28A94184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7A9DA-F3AF-2348-9BB4-C6283B091FE1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3BDAF-EA30-5FA9-3B96-E3DEF73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4D3BA-471B-2411-ADD2-0F206C8B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54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407A-5F34-1A3A-9B17-B7B11F3F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F9705-B7B2-21FF-6454-3B56A711E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24628-4A81-7F6C-DF13-A24F191B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25FE09-FA7C-E94E-89EA-AFEB449806B5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286D2-B9B3-CDFE-BFE5-9D082644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0838E-102E-A6CE-5F79-61FA5904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58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8C6AAB-3904-F32D-A967-049184C2A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B18CA-4938-03A0-06AB-A871B1A24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9B046-65F1-0B2D-B488-F43A7775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94E6D-E9DD-9A42-8094-02747B1B3915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B8DC3-D6D3-2E40-36AF-D5779E0E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F8389-06B0-5F8E-50D6-20B88AD8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F51E-4775-A447-A242-112D2D8A3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17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A7DB-6B59-1920-E102-52F737FBE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F2C7-C775-34A6-FA2F-1517EAC31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5873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AD77-A98A-93BA-C6CD-CD2EC7B3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5A28A-63FB-39EB-2285-4AD4A1367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02834-8D88-7ED7-ACCA-DEE0099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3DED-4A04-AA40-9675-113EA9BEEB00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B7B90-7924-F15E-9AC1-D10CCA5C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7D3EF-C74F-3572-7125-342AD205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40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C2006-6809-7C5A-F3B2-9228E2E40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9FAD6-BCDA-2F76-F60A-49ED3E7F4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488C0-A112-006C-F6E5-DFC55037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3B6-02E6-034A-BB60-099F86D65AA5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00C44-9477-16D1-CDC8-6656C890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49DF-69F9-787B-8A7D-09DB807D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7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589E3-4852-C03E-3FAB-37FA5312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84E2-9AF9-D503-2E4B-6D62969AB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31053-FF7C-C873-DEC2-572570627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0F4C7-7156-7474-1BC5-FF6D5A72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B7F8-4316-7049-BCFF-CEBFB00A9ABE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6487D-6712-A19D-EFBE-0C3C82BE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77C64-C6A1-8888-14CA-CBC1CAEA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3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9685-976A-1C06-10D5-DD0470C6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2F177-255B-2A35-DD6E-C183D61F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0FA2D-F5B8-E14F-3859-1D1902D45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EEF50-2FBB-8B42-A418-9F4AA18DE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3DE5C0-B3C8-0CAF-C862-75FE597FF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43E333-08A6-FE99-CF48-9F563F7F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F954-D090-394C-8B2B-FD374AE36517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D65C61-3FCB-5CA3-36E9-232F0289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2C873-82A4-A2E2-40A0-FC130A8F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1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C92A-26C1-4F92-4DFD-9CFA32FB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DED03-894B-0DF0-6C59-B7085FD0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4FF4-A83A-8A4C-8417-34922789B680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4B9-2B6B-CACC-E75D-7957117D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62568-D43F-1702-8FAB-CAD7ADD1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7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C9AF-2206-DB4A-53A5-CCBF6FEB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92EF-0CFE-820A-19D9-2E64B5A09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6DC8C-1D0B-F615-7052-4C130329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5E62FE-B017-5749-9F0D-2181D0A2ADF4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7749D-5A33-518B-EC4D-7564BC5E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872CE-7750-D35A-7D5C-7662AE43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51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A6B5FF-EFBC-F073-A8C0-3D8308E1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1C04-40B1-9B44-88A8-C278C0FDE233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71E800-10DE-4C46-A996-E14229FD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4218D-1243-C26E-C67C-A2EB1B36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66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87FA-C9CD-CAD0-E1E3-0C1B999E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D76B1-E722-2C1B-A1C9-64D620A84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29F80-630E-EA93-A3EF-4ED4B59BB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41C75-024E-5586-B0DD-D85F89CA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6E08-3F6E-234A-A5E2-C5FE1CE4B04F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378D1-5996-179C-1267-9ECA3CC9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A4E7F-C937-D151-655D-1606BACB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65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9FDF8-8095-3D1E-D12B-E466FC64C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8614E8-5E7D-96D1-49F4-FC3FE35AC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B6AA2-74BF-9070-467B-47CD8F9DC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B5ABD-8607-7F09-9153-41BB69FB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E342E-6609-6C4C-BC67-9F4C60B573A0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69AA1-7819-29A7-FEA9-743B4B38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A0674-1CC0-9774-35FC-3ADE4331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22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92F9-502D-8815-DB1E-C0A46FC3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3ACDD-B527-FEDE-AC22-B1BCBE052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C8F0D-BAE9-B446-1D7F-C8541F04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D1D1B-DD04-F345-A7AB-C71675422784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32601-CDAD-FA44-5694-66A07619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B357D-90BD-9B29-C024-DBBB696C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34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F00318-0B43-ED80-F2A0-598E2B341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2AC6A-9754-BCDE-8910-09A41F5D9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A2049-D9C5-390D-3CDF-5D814AC6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B3A2-6E0B-0147-AF42-779A210E45F5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6974A-27A6-BA0A-1874-7BBB8306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6294-0469-7677-D05B-1FF49348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01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09FE-2D71-D21D-A664-4BF7E3E42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3B060-96F1-766F-11B9-CCE935156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0F5BE-7120-EEFC-D83F-E779FD15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8E61-256E-6444-81A1-3C665283051A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6AC0C-71A2-E03D-7895-5033B3C4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C77B5-8464-6E3D-57C4-2D733BD2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6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1582-B752-71D6-083C-59800656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26E41-29DE-9EC4-010D-829E7F876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EF985-F808-3638-7C96-659B87F8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39479-52D0-4440-B4CC-5D0658A1AD87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98637-CD74-FDD3-FAF2-A9F2DCEF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0BE9-CD58-9483-10F0-D6929CAA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970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32A0-8685-AEDA-62D1-8700E7AC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030FD-BEF0-AAC0-4BD6-7510E75C9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10AAA-C7F8-8A5F-B4C7-40EDA443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F05F9-F091-7A48-9241-71598E03F6BA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7B03-34FA-33D8-2236-62A8FAB2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D28B2-0C2D-9A13-153A-635B85C3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00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BEE2C-C388-834F-644B-4A9B657B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B2E35-45EE-715F-7B92-E19DDF162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9E327-7482-097A-B1F7-6AB86F938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40019-4494-A940-9059-707CDA15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D779-36C0-744A-A550-6557D83E6C73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0F8B6-2A52-4A46-51DF-BC571BD9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9AE5E-99C7-7B74-E8EE-D9FC53D6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3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6738-63BB-F62C-72F5-56E9689F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6447D-51E0-772D-7D5A-B814A23B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A6D80-2F52-771A-617B-501885A31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DA099-29F2-A0B3-A4A1-BA380814C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D2195-0BC2-48B7-4A3E-18AB51E1C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2D78B-A5A7-3905-846F-E02C18D8D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8D17F-5B6A-1845-974F-DB360A3DF640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D18F1-10D4-C5FD-DAAB-2D6411BD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06144-904D-37CB-B465-8E3A6FA0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6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7D35-4B2D-DA79-8B4E-11A81C5D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F9342-7C8F-B736-9A1C-7E583DCD9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3CF8D-F8F3-A1FC-750D-30DCF99D2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9746FC-E73B-A447-AB56-2396F4317787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7C465-65A4-1181-32E2-69ACB359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5D591-CD5F-7B4E-B248-4615662F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40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0187-E99A-02B9-7723-4AA1C9E7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542A9-C514-F567-A416-C19FDF148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19610-EB6E-7743-A435-80D1F63EA1D7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400AE-51BB-3D75-9DE0-9B7B9A0C4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66720-0B3F-E344-A8AE-5450343D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80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F8F99-9E5A-1C48-37B2-E356D542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81B3D-2422-FF47-8411-54DC23F22B44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3584F-9BA0-9732-864C-2BA93C47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657CD-EC9E-578C-08B5-040761E2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53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660F-47E0-A68D-461E-05CFC9E9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C08F1-CC8B-3D55-D859-DEE7339F4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5DAF0-BC7D-B533-F1CE-03B8D2DA1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514FE-DDFE-EA69-BA44-D875922F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4262-C02A-404D-A617-24D63AF2E093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80360-AD6F-4A38-1F60-73DC653C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B6B4F-0262-7598-2A36-8F900FA2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23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7FAD-A145-483D-6599-D53015972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3990E-A626-F4E8-22EB-FABC663E4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1DCBE-0113-B110-97EA-2EA0822D5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89431-C838-810D-21F5-C3AA9F8A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9D4FC-F249-0B40-8BEA-215A65C18330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63912-CFAD-288F-9F87-2368F92E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5760B-2B6F-68CA-3E7E-FB3CF69E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46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6EF1-B769-60D4-D269-CF8A59F5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E93DA0-F36F-93CC-BE5E-797DC538F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413FF-B943-D4D1-64A8-B5EB8C8E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0C3A-8A1A-9B46-A19B-6BAB22934582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EDB02-32E7-D106-887F-93740EB1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654D0-C8DC-C6B7-E8BB-7D4468D6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127C1-417E-47AE-FF1A-0FF416260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11C40-6764-937C-B0F8-47A0F74DB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4A0AF-086B-218E-D0BC-0A4CE63A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3A9C-3453-9948-BD15-3B5593B7045F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7CB9E-8C7D-7CE3-AE2C-DE11B754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8FEDC-26C7-65CB-EABF-0B2F6ACA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2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ctrTitle"/>
          </p:nvPr>
        </p:nvSpPr>
        <p:spPr>
          <a:xfrm>
            <a:off x="348342" y="508000"/>
            <a:ext cx="5573400" cy="29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>
            <a:off x="348343" y="3631066"/>
            <a:ext cx="5573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15"/>
          <p:cNvSpPr>
            <a:spLocks noGrp="1"/>
          </p:cNvSpPr>
          <p:nvPr>
            <p:ph type="media" idx="2"/>
          </p:nvPr>
        </p:nvSpPr>
        <p:spPr>
          <a:xfrm>
            <a:off x="6462712" y="508000"/>
            <a:ext cx="5091000" cy="4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02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9B3A-1A1F-C044-5B28-386C4355E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2907EF-141D-8110-F968-5F3FC5EE8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36F21-1C52-A637-3A6E-22D2D7A3CD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23A85E-709A-D144-B672-75B07031BEB4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E99C8-F369-60A5-D294-DC3106BE9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5CC04-685A-BBD6-F8BD-D3186F728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30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8E94-87FB-F0A7-87AC-651EE951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568FF-C06F-9532-8E55-2916E0823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C9F57-282F-BB52-8C76-9E2AB773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3F4EC-1A9A-7943-890D-7D2048A1104E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0237E-403D-8E01-1174-53A46541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6023E-60E7-55E2-6990-14F74CBE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42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CE9E-C66F-5597-AEA9-7D29617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62088-0654-C141-BF7E-584CB7BED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B831D-3497-C825-9421-4BAA223E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DF56BE-448D-2840-B86F-6D1EDDDEC8CC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90D1-BD92-3CEF-C101-699349F4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A5A01-57D7-8A76-404C-069C49BA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7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563DC-8483-B8EA-0D68-817F038A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E6DB6-78AC-A962-A1F6-630382019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9AA019-B0AB-ED2D-7F83-4DEFD2D9A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81D9C-79F0-263A-05D1-EF05186C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B87B08-8383-0049-B943-4CF8B7021696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4691A-D3DE-92D0-3765-A7FB3881C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29736-3AAC-9247-2A1A-E67171515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27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C74D1-267B-5C28-DD25-504C4090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A3870-528A-2F7F-9F52-04E4CB8EE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E92A2-EC5F-D42A-350E-015AA89EA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1BD57-94C1-FC24-48CD-17A22057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85A22-2D22-7548-93DD-3F9A55AD502F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B1F3A-FD32-7F8C-D8D0-EE0EDDD1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B0DEE-C52F-D9BA-656F-5DF535D1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416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1B1C7-387E-EBE0-21BB-C06A9F4C3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FF927-AA49-24CB-A3D6-9BC2CFD5F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E22E8-4F55-1888-8EB1-CE62B132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8E86B-8F2E-BB1C-59CF-DD90654FE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3FB722-8BEC-4347-B585-1BD771618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FB84F-3C0C-912B-46E0-9645891C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8EEAEA-9360-074B-9B56-B56735EB34EF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26B49-46D0-94DB-F066-C8C76183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A8D22-7333-490B-E3BB-2DE93EA3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5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1F1E-6DE2-9D09-6FE6-391232CC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8A16A-94BD-39D2-79B3-8E8506A1F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687D4-01E9-B74F-9282-5422142E76E9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72FAD-EC49-DF5F-FE2F-ABD20CC4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D3429-752D-C10E-0F28-CA1B9145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14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D5DA8-2B0B-CFDB-4E75-9C562273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86DEA6-4D1C-694A-89B0-8F2CB9D6630E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E0D34-E892-1172-908A-C33201E9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D20E2-790B-FC65-219A-408F6E70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51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2A1C4-3B8E-03E7-37EF-CD603974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58EA6-7A0B-A8A4-3F08-065A59583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D5997-2A94-79EB-2970-8C5F34DF6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F6A35-94A2-1F5A-260F-D7A8373E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EC22-8DCC-5640-84FD-02745CC2470E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6048B-A635-88B8-D3B4-10CB8F21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0C67-99CB-294C-B5DF-480ABFE3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32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FFDD-9F1E-EC2A-0183-B489A80B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12F939-7430-873B-00E2-D2D310102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B40F4-203A-3771-EEB6-974146F9B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7F69F-8674-22AC-2A08-09C95121A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3F8BF-91C2-BD46-82C9-17177C588606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8FD34-9037-F52D-A8A0-0D98F3B6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52FBBB-8AD3-E85E-AFB7-25A0CB08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7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1D68C-2B56-B3CE-0FD3-D389962E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B93AB-029B-C1A5-F4AA-596C13E8D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DCE2-2A9C-7E02-AAFC-72455DC3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E99771-F188-D645-A50C-051FE7BB2232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CBE20-334B-F881-A240-3F752A40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1061E-2E10-76AC-D749-39F306AA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64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4E944F-C5FE-D5C8-3602-DD7CAE358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F8761-7CC1-2F8D-A894-0B3886E01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EBE95-C4F7-AF05-B3C9-D39F5973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8AC05-36F3-F145-B97C-4ED1A7C6CB2E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2D952-B29D-895C-0CDB-C1C03469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557CF-A729-C7D5-C25D-997EC66B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0BAF19-7969-BE45-8B12-4BA9DB50E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0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2FA18-008D-C1A5-12FE-DB24395BA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E6A3E-AC31-092F-DD1D-F976A8456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4A444-5EAE-555C-6F2C-924508B0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B36BC-FF66-F543-8F4D-2AF2DE3ADA02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193A4-4D0F-4819-59D9-52C12F21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686C5-40E0-7C89-9A9A-CADB0EB4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2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5CBE-B893-D360-0CBE-9BF7444E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5AB2B-845D-F105-BF89-DC564C604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ACB7-594A-08A4-2F07-B4842F24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5CB414-440C-644B-9F1F-8A037E52DAF1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CF01-F1F6-167E-61C5-3C807E70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4729-C5EB-CC0F-3798-8195190E0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7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5A16-E846-9039-3D3B-F0B39781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F7525-3547-0A9A-09AF-9C0D8228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CCF6B-194A-5E1C-A23B-F5BBB3739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D69162-99C9-F239-E688-B6572C462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A4EB3-3E54-46BF-41B1-E1F927CD6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DCD92-C0E1-83CF-7FCA-DACC5CE6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E679B-45C3-A447-8A51-D941510589A1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C9718F-F554-9BA3-250F-D425772A6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B5FBE2-9B48-8D19-081D-5C9CCDE4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91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0535-D6EF-1BEB-9304-0B5EA52B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4575-38F0-0647-2163-7CE25F467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EB9E8-78C9-609D-A1D5-1B5E11600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22F474-6916-0641-A841-F8E18719C7A2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161F1-7FAD-5CC3-531A-786B4C2A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18466-A073-45D1-6904-260A3AC4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51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C7F3-3BBF-F428-F150-9834C220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D7A07-59E3-99BF-E579-75C1ED1C1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FA6A3-E207-3887-A5FD-0CAAE4436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B617-4C50-3E25-FCEE-E34509A3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8D608-1AA2-F140-8D5E-81B2F425CCF6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695E9-D0F5-FAA9-B71D-B6698D60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E7C4-8C47-E1BA-F28C-8F614501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774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C1222-AFC1-0EFF-BF5C-C9475BB0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7226C-50BD-A841-9ED3-3840E0C92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7157B-A87E-DDAA-3275-939534866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5FE9D-B42F-7750-8A1C-732F8AC16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2D1CC-764D-0C63-FE40-8F5FC7978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E3867-7257-259E-12BB-80591524E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17AD87-ECD0-EB4A-9635-6DAECF7E44DC}" type="datetime1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511714-A7F4-9F9E-5FD6-CCA9FA0A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DEC40-48EC-7342-F052-353B7D6F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C298B-9DB9-DFD0-0195-125236C3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CAE6-F2FC-C962-BED4-5BDE0E98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1B843-2156-7645-8502-D8DACEA1D700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8F051-2C5D-77F6-6947-A89EAA20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20930-4216-6540-7D6F-DC865E52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7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3878A7-839A-4FC4-048D-43052129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48E67E-292C-5D4D-90BB-116FCB223519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965E57-14CA-105C-F853-2AAD66B3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B0514-DB27-53E0-796E-AD0E10A8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88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2093F-E8DC-365C-3A61-114EBF38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B1286-F7ED-3067-2F0B-21B733ADA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80977-9E74-CF6B-D3B9-0C26D1C04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86CF3-C44D-B009-E096-DDFB8970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0D6379-A6B7-7B4D-8457-C8823FCEDA8A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9960D-8BCA-D675-E0C8-D4209E2AD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3365E-EFC1-EB74-0526-3D3EB9CA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10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C569C-ADD7-C6B2-08E4-E4D947C06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701F7-3899-1750-2B47-77A99C177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7A3EC-CB74-53C3-5D83-17AC6F953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74611-6039-3BBC-D77A-CB38DE52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C1962-281B-E645-AC9F-6ED67C2C28A3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DD102-BE7B-4496-2045-8A3252CF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20134-1780-0918-7C58-12B6FF82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11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3DA4-EBBF-291D-F86D-3194F70E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2AE95-19F2-D9E3-FB08-6378C9577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2451D-C33A-9F2E-25EF-D700CFCD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012B1-FD0F-C046-86E5-1F178E4A52B7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75E88-FD28-ED31-D5AE-7280CCD0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EE2D5-C713-E06F-2909-FD737F5C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781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897B22-AC0C-488D-CA63-213223F1D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2361F4-CF6F-7B3D-14E7-3414CD55D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DE791-5BC9-9B54-59BC-9D32B1CF2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4CB4A3-AD42-0C4F-BAB3-E8142E40D583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DEAD4-BA27-3AA3-28F0-FFCC1608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7EAF0-AC59-99D5-CB1C-0E78F049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507949-FDE8-A043-97A5-E91E3520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5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9273-0554-0173-87E2-C53344C9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408F-B7F3-B5E5-90D8-5141BCCB3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A43692-701F-2F49-915B-E01695D267B1}" type="datetime1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7144E-8C09-0755-70B4-AB5AA76D0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3F7BB-7FBF-3163-C0FF-36C89E53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5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C368C5-9852-6610-3EA6-73458CF9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1A5BCB-FE46-6342-82C2-5AA2D2378036}" type="datetime1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FDDB6-BB53-0FCF-2F9F-3CFF12B0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48017-4CD5-A526-5DE2-17303E31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7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D86A8-F73F-231C-0322-54BA5611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D38F1-9F3F-C06D-8400-B4FCAF98D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20F9F-6821-8F6C-2588-A49DDC25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463E1-D2CD-318F-F014-A0042987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C8A800-5663-1E49-8A70-6AE7788AF3C3}" type="datetime1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C87A8-D734-E1FE-1F81-C887FF55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49DC4-AD25-6317-3ED8-795570A2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9E530-29EA-1442-A42E-65F975218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6CEF7-63C9-CEBA-D97B-52AD57D3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5E763-EA00-536B-3F76-7E21B0246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F00992-664B-6BA1-A776-8CCBC75793B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49"/>
            <a:ext cx="12192000" cy="6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0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1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9686B-730A-6F61-17F3-C8E91184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85746-B163-8F8F-1773-07F648052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396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DD68CF-528C-CA0B-A469-1760AFF1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7EEE6-DF35-9866-03BA-34CFDCA13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92C50-A312-599C-A81B-E0BF5C03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73BC8A-97CA-EF48-9796-EF3D804A63DB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D7EF6-D2A1-E3A4-1EA2-BE5A4BD39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9C757-9628-B463-360E-3AEB93D57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570F6E-4469-0646-8601-94B4DA20319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F4D8AB-8445-B8D1-F7F5-8D551D14595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49"/>
            <a:ext cx="12192000" cy="68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743440-FDAD-62C4-5D1F-0D17EFEC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E40D1-4DB6-3E41-FFF6-EB496458F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C6037-8F99-4075-F9D4-67AB04589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A2EAE9-F496-594D-9D48-C162EC11A29C}" type="datetime1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5F172-B962-D1E9-4FB1-7CB9B9D18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CA20-DD86-3A3B-3039-CA093BF73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2C9130-8CD4-DF48-AD21-637A2FEF503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56F3F1-F0E8-BF48-665B-DD3A436C223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350" y="62395"/>
            <a:ext cx="12185650" cy="683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4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747D4-9C3A-2A98-C815-5339746B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13364-DE87-085D-F96C-8695AF2C5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1D1509-6265-2A3B-63E4-12D7A257643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12700"/>
            <a:ext cx="1220194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6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221479-68B1-E2DC-0912-6356F636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F5F36-B9BD-033F-377B-947B33960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6167C-9DB3-3786-66E8-676E8ABBCC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0"/>
            <a:ext cx="12203312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paiewonsky@umb.edu" TargetMode="External"/><Relationship Id="rId2" Type="http://schemas.openxmlformats.org/officeDocument/2006/relationships/hyperlink" Target="mailto:macenterta@umb.edu" TargetMode="External"/><Relationship Id="rId1" Type="http://schemas.openxmlformats.org/officeDocument/2006/relationships/slideLayout" Target="../slideLayouts/slideLayout36.xml"/><Relationship Id="rId5" Type="http://schemas.openxmlformats.org/officeDocument/2006/relationships/hyperlink" Target="mailto:rachel.estremera@umb.edu" TargetMode="External"/><Relationship Id="rId4" Type="http://schemas.openxmlformats.org/officeDocument/2006/relationships/hyperlink" Target="mailto:ashley.luce@umb.edu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38A4-93A6-92BE-B979-E44464AE48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7149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Pathways to College and Career: Inclusive Postsecondary Education in Massachusetts</a:t>
            </a:r>
            <a:endParaRPr lang="en-US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E6111-B180-4EEA-AD02-CBABD5757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Maria Paiewonsky, Ashley Luce and Rachel Estremera</a:t>
            </a:r>
          </a:p>
          <a:p>
            <a:r>
              <a:rPr lang="en-US"/>
              <a:t>MA Center for Inclusive Higher Education and Transition</a:t>
            </a:r>
          </a:p>
          <a:p>
            <a:r>
              <a:rPr lang="en-US"/>
              <a:t>ICI UMass Boston</a:t>
            </a:r>
          </a:p>
          <a:p>
            <a:endParaRPr lang="en-US"/>
          </a:p>
          <a:p>
            <a:r>
              <a:rPr lang="en-US"/>
              <a:t>Work in Progress: Employment and Community Life</a:t>
            </a:r>
          </a:p>
          <a:p>
            <a:r>
              <a:rPr lang="en-US"/>
              <a:t>May 15,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C3A4-4818-D636-7B69-C4FC87D6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AF19-7969-BE45-8B12-4BA9DB50E8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7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A6A536-97C7-68A2-DBB5-3221A898BE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College-Based Transition Services</a:t>
            </a:r>
          </a:p>
        </p:txBody>
      </p:sp>
      <p:pic>
        <p:nvPicPr>
          <p:cNvPr id="2" name="Content Placeholder 4" descr="A diagram of a diagram of a wind turbine. Winds indicate that the turbine is pushed by collaborative efforts&#10;">
            <a:extLst>
              <a:ext uri="{FF2B5EF4-FFF2-40B4-BE49-F238E27FC236}">
                <a16:creationId xmlns:a16="http://schemas.microsoft.com/office/drawing/2014/main" id="{17F48419-C051-9DFC-F78B-12790C256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21" y="248855"/>
            <a:ext cx="8283757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56DD4-E1EB-6F14-0D8D-032F057B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70F6E-4469-0646-8601-94B4DA2031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>
            <a:spLocks noGrp="1"/>
          </p:cNvSpPr>
          <p:nvPr>
            <p:ph type="ctrTitle"/>
          </p:nvPr>
        </p:nvSpPr>
        <p:spPr>
          <a:xfrm>
            <a:off x="348343" y="508000"/>
            <a:ext cx="5110762" cy="146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600" b="0"/>
              <a:t>OVERVIEW OF MA Inclusive Higher Education </a:t>
            </a:r>
            <a:br>
              <a:rPr lang="en-US" sz="3600" b="0"/>
            </a:br>
            <a:r>
              <a:rPr lang="en-US" sz="2200" b="0"/>
              <a:t>(2007-PRESENT)</a:t>
            </a:r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1"/>
          </p:nvPr>
        </p:nvSpPr>
        <p:spPr>
          <a:xfrm>
            <a:off x="348342" y="2372109"/>
            <a:ext cx="478245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Students are fully included in the campus community as they develop their capacities in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career-planning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employment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self-advocacy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/>
              <a:t>other self-determined abilities supporting their interests and activities</a:t>
            </a:r>
            <a:endParaRPr/>
          </a:p>
        </p:txBody>
      </p:sp>
      <p:grpSp>
        <p:nvGrpSpPr>
          <p:cNvPr id="264" name="Google Shape;264;p31" descr="Six horizontal bars highlight the 6 features of the inclusive postsecondary model"/>
          <p:cNvGrpSpPr/>
          <p:nvPr/>
        </p:nvGrpSpPr>
        <p:grpSpPr>
          <a:xfrm>
            <a:off x="5681272" y="315988"/>
            <a:ext cx="6162386" cy="6276961"/>
            <a:chOff x="0" y="2722"/>
            <a:chExt cx="6162386" cy="6276961"/>
          </a:xfrm>
        </p:grpSpPr>
        <p:sp>
          <p:nvSpPr>
            <p:cNvPr id="265" name="Google Shape;265;p31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0" y="2722"/>
              <a:ext cx="6162386" cy="82916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50823" y="189284"/>
              <a:ext cx="456041" cy="45604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1"/>
            <p:cNvSpPr/>
            <p:nvPr/>
          </p:nvSpPr>
          <p:spPr>
            <a:xfrm>
              <a:off x="957688" y="2722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1"/>
            <p:cNvSpPr txBox="1"/>
            <p:nvPr/>
          </p:nvSpPr>
          <p:spPr>
            <a:xfrm>
              <a:off x="957688" y="2722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750" tIns="87750" rIns="87750" bIns="87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Students participate in:</a:t>
              </a:r>
              <a:endParaRPr/>
            </a:p>
          </p:txBody>
        </p:sp>
        <p:sp>
          <p:nvSpPr>
            <p:cNvPr id="269" name="Google Shape;269;p31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0" y="1039181"/>
              <a:ext cx="6162386" cy="82916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50823" y="1225743"/>
              <a:ext cx="456041" cy="45604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1"/>
            <p:cNvSpPr/>
            <p:nvPr/>
          </p:nvSpPr>
          <p:spPr>
            <a:xfrm>
              <a:off x="957688" y="1039181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1"/>
            <p:cNvSpPr txBox="1"/>
            <p:nvPr/>
          </p:nvSpPr>
          <p:spPr>
            <a:xfrm>
              <a:off x="957688" y="1039181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750" tIns="87750" rIns="87750" bIns="87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Person-centered planning</a:t>
              </a:r>
              <a:endParaRPr dirty="0"/>
            </a:p>
          </p:txBody>
        </p:sp>
        <p:sp>
          <p:nvSpPr>
            <p:cNvPr id="273" name="Google Shape;273;p31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0" y="2075640"/>
              <a:ext cx="6162386" cy="82916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50823" y="2262202"/>
              <a:ext cx="456041" cy="45604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957688" y="2075640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1"/>
            <p:cNvSpPr txBox="1"/>
            <p:nvPr/>
          </p:nvSpPr>
          <p:spPr>
            <a:xfrm>
              <a:off x="957688" y="2075640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750" tIns="87750" rIns="87750" bIns="87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College or university courses that support their goals</a:t>
              </a:r>
              <a:endParaRPr dirty="0"/>
            </a:p>
          </p:txBody>
        </p:sp>
        <p:sp>
          <p:nvSpPr>
            <p:cNvPr id="277" name="Google Shape;277;p31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0" y="3112099"/>
              <a:ext cx="6162386" cy="82916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50823" y="3298661"/>
              <a:ext cx="456041" cy="45604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957688" y="3112099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1"/>
            <p:cNvSpPr txBox="1"/>
            <p:nvPr/>
          </p:nvSpPr>
          <p:spPr>
            <a:xfrm>
              <a:off x="957688" y="3112099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750" tIns="87750" rIns="87750" bIns="87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Paid work and internships</a:t>
              </a:r>
              <a:endParaRPr dirty="0"/>
            </a:p>
          </p:txBody>
        </p:sp>
        <p:sp>
          <p:nvSpPr>
            <p:cNvPr id="281" name="Google Shape;281;p31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0" y="4281307"/>
              <a:ext cx="6162386" cy="82916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50823" y="4467870"/>
              <a:ext cx="456041" cy="456041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957688" y="4148558"/>
              <a:ext cx="5204697" cy="109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 txBox="1"/>
            <p:nvPr/>
          </p:nvSpPr>
          <p:spPr>
            <a:xfrm>
              <a:off x="957688" y="4148558"/>
              <a:ext cx="5204697" cy="109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750" tIns="87750" rIns="87750" bIns="87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Social activities on campus, student organizations, other extracurricular activities</a:t>
              </a:r>
              <a:endParaRPr dirty="0"/>
            </a:p>
          </p:txBody>
        </p:sp>
        <p:sp>
          <p:nvSpPr>
            <p:cNvPr id="285" name="Google Shape;285;p31"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0" y="5450516"/>
              <a:ext cx="6162386" cy="82916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50823" y="5637079"/>
              <a:ext cx="456041" cy="456041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957688" y="5450516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 txBox="1"/>
            <p:nvPr/>
          </p:nvSpPr>
          <p:spPr>
            <a:xfrm>
              <a:off x="957688" y="5450516"/>
              <a:ext cx="5204697" cy="829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750" tIns="87750" rIns="87750" bIns="87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Independent living and independent travel</a:t>
              </a:r>
              <a:endParaRPr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CCE51-881F-13F6-64AB-466F545CF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8928-200F-E3CE-D4D3-CEE64A2E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Intended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FF179-892F-1AF8-F60D-4065A734A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6768"/>
            <a:ext cx="9685565" cy="1316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Person-centered planning</a:t>
            </a:r>
          </a:p>
        </p:txBody>
      </p:sp>
      <p:graphicFrame>
        <p:nvGraphicFramePr>
          <p:cNvPr id="4" name="Diagram 3" descr="two cicles separated by a plus sign. An equal sign separates the middle and far right circle">
            <a:extLst>
              <a:ext uri="{FF2B5EF4-FFF2-40B4-BE49-F238E27FC236}">
                <a16:creationId xmlns:a16="http://schemas.microsoft.com/office/drawing/2014/main" id="{E30CAAF6-17D4-C14F-0546-3674FD2DD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35444"/>
              </p:ext>
            </p:extLst>
          </p:nvPr>
        </p:nvGraphicFramePr>
        <p:xfrm>
          <a:off x="2490108" y="1083129"/>
          <a:ext cx="6735535" cy="5412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1237A-AB88-D3B1-0CD0-7BB1BFFB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7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2E90FB-C7CE-D080-C42D-6F461493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courses and campus and community work experiences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247166-87F6-B123-4A33-F1F2A23927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Course selection is from general course catalog</a:t>
            </a:r>
          </a:p>
          <a:p>
            <a:r>
              <a:rPr lang="en-US"/>
              <a:t>Audit, non-credit and credit courses</a:t>
            </a:r>
          </a:p>
          <a:p>
            <a:r>
              <a:rPr lang="en-US"/>
              <a:t>Access to campus resources (e.g., Career Services)</a:t>
            </a:r>
          </a:p>
          <a:p>
            <a:r>
              <a:rPr lang="en-US"/>
              <a:t>Courses aligned with postsecondary goals:</a:t>
            </a:r>
          </a:p>
          <a:p>
            <a:pPr lvl="1"/>
            <a:r>
              <a:rPr lang="en-US"/>
              <a:t>Direct link to careers</a:t>
            </a:r>
          </a:p>
          <a:p>
            <a:pPr lvl="1"/>
            <a:r>
              <a:rPr lang="en-US"/>
              <a:t>Related career skills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C54BD-5B29-F574-00CA-5F73678A3B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Work experiences developed by school and college partners</a:t>
            </a:r>
          </a:p>
          <a:p>
            <a:r>
              <a:rPr lang="en-US"/>
              <a:t>MA Work-based learning plans</a:t>
            </a:r>
          </a:p>
          <a:p>
            <a:r>
              <a:rPr lang="en-US"/>
              <a:t>Campus-based internships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C40A0D-BC3F-B390-3A5E-E578C76C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8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5FAC0F-EBF5-9753-A0C5-90712951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Current Inclusive Education Initiative </a:t>
            </a:r>
            <a:r>
              <a:rPr lang="en-US" dirty="0" err="1"/>
              <a:t>Intership</a:t>
            </a:r>
            <a:r>
              <a:rPr lang="en-US" dirty="0"/>
              <a:t> Partners</a:t>
            </a:r>
          </a:p>
        </p:txBody>
      </p:sp>
      <p:pic>
        <p:nvPicPr>
          <p:cNvPr id="10" name="Content Placeholder 9" descr="A map of a university. Ten blocks surrounding the map indicate student jobs on campus">
            <a:extLst>
              <a:ext uri="{FF2B5EF4-FFF2-40B4-BE49-F238E27FC236}">
                <a16:creationId xmlns:a16="http://schemas.microsoft.com/office/drawing/2014/main" id="{2BCC13E4-F757-F050-D82D-25241278A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639" y="500270"/>
            <a:ext cx="7464481" cy="576800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837E34-53BE-3A86-9DC8-4CF0982E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9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1746-CB54-B026-1454-1BF29EA4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#1</a:t>
            </a:r>
          </a:p>
        </p:txBody>
      </p:sp>
      <p:pic>
        <p:nvPicPr>
          <p:cNvPr id="213" name="Content Placeholder 212" descr="A person sitting at a desk with papers and a yellow lanyard&#10;&#10;The same person is standing by a wall. A person with her back to the camea is facing the persoon">
            <a:extLst>
              <a:ext uri="{FF2B5EF4-FFF2-40B4-BE49-F238E27FC236}">
                <a16:creationId xmlns:a16="http://schemas.microsoft.com/office/drawing/2014/main" id="{34FE1C39-CD88-3B85-107D-20336BA9A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3915" y="2067816"/>
            <a:ext cx="4352925" cy="3264693"/>
          </a:xfrm>
        </p:spPr>
      </p:pic>
      <p:pic>
        <p:nvPicPr>
          <p:cNvPr id="223" name="Picture 222" descr="A person standing in front of a group of people">
            <a:extLst>
              <a:ext uri="{FF2B5EF4-FFF2-40B4-BE49-F238E27FC236}">
                <a16:creationId xmlns:a16="http://schemas.microsoft.com/office/drawing/2014/main" id="{975437AB-14F3-B639-3885-DE73580D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03537" y="2048637"/>
            <a:ext cx="4341961" cy="3288820"/>
          </a:xfrm>
          <a:prstGeom prst="rect">
            <a:avLst/>
          </a:prstGeom>
        </p:spPr>
      </p:pic>
      <p:graphicFrame>
        <p:nvGraphicFramePr>
          <p:cNvPr id="15" name="Diagram 14" descr="Four horizontal bars stacked on top of each other describe a student’s individual plan. ">
            <a:extLst>
              <a:ext uri="{FF2B5EF4-FFF2-40B4-BE49-F238E27FC236}">
                <a16:creationId xmlns:a16="http://schemas.microsoft.com/office/drawing/2014/main" id="{30A90E5F-5A5A-CD5F-9A4E-A78837455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783292"/>
              </p:ext>
            </p:extLst>
          </p:nvPr>
        </p:nvGraphicFramePr>
        <p:xfrm>
          <a:off x="7589097" y="498828"/>
          <a:ext cx="2491408" cy="593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331CAF1-D20D-62F6-39C2-355C40DA9BC1}"/>
              </a:ext>
            </a:extLst>
          </p:cNvPr>
          <p:cNvSpPr/>
          <p:nvPr/>
        </p:nvSpPr>
        <p:spPr>
          <a:xfrm>
            <a:off x="9680882" y="497597"/>
            <a:ext cx="2325588" cy="1060617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Goal</a:t>
            </a:r>
            <a:r>
              <a:rPr lang="en-US" dirty="0"/>
              <a:t>: To work with animals in a zoo.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EE5EB-BC5E-9254-8E58-F11232A22FE1}"/>
              </a:ext>
            </a:extLst>
          </p:cNvPr>
          <p:cNvSpPr/>
          <p:nvPr/>
        </p:nvSpPr>
        <p:spPr>
          <a:xfrm>
            <a:off x="9630474" y="2111167"/>
            <a:ext cx="2375996" cy="1060617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- Dinosaurs: A Natural History</a:t>
            </a:r>
          </a:p>
          <a:p>
            <a:r>
              <a:rPr lang="en-US" sz="1200" dirty="0"/>
              <a:t>- Comic Books in America</a:t>
            </a:r>
          </a:p>
          <a:p>
            <a:r>
              <a:rPr lang="en-US" sz="1200" dirty="0"/>
              <a:t>- Introduction to Acting</a:t>
            </a:r>
          </a:p>
          <a:p>
            <a:r>
              <a:rPr lang="en-US" sz="1200" dirty="0"/>
              <a:t>- Popular Culture in America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2BEB2E-25F2-FD7B-B431-446439682A44}"/>
              </a:ext>
            </a:extLst>
          </p:cNvPr>
          <p:cNvSpPr/>
          <p:nvPr/>
        </p:nvSpPr>
        <p:spPr>
          <a:xfrm>
            <a:off x="9680882" y="3742239"/>
            <a:ext cx="2325588" cy="1060617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-  Library</a:t>
            </a:r>
          </a:p>
          <a:p>
            <a:r>
              <a:rPr lang="en-US" sz="1200" dirty="0"/>
              <a:t>- Office of Student Involvement and Leadership</a:t>
            </a:r>
          </a:p>
          <a:p>
            <a:r>
              <a:rPr lang="en-US" sz="1200" dirty="0"/>
              <a:t>- Residence Hall Mailroom</a:t>
            </a:r>
          </a:p>
          <a:p>
            <a:r>
              <a:rPr lang="en-US" sz="1200" dirty="0"/>
              <a:t>- Commonwealth Museum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16566D-D5C2-71B0-87EC-37528C22EE77}"/>
              </a:ext>
            </a:extLst>
          </p:cNvPr>
          <p:cNvSpPr/>
          <p:nvPr/>
        </p:nvSpPr>
        <p:spPr>
          <a:xfrm>
            <a:off x="9680882" y="5373311"/>
            <a:ext cx="2325588" cy="1060617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Interested in working in a museum or zoo. Looking for another internship.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6CB81-7C1E-2C03-BB47-DE27357F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8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E81F4-8B99-D66F-7906-1740B0208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1A23-9DA8-3A12-481E-D2131054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#2</a:t>
            </a:r>
          </a:p>
        </p:txBody>
      </p:sp>
      <p:graphicFrame>
        <p:nvGraphicFramePr>
          <p:cNvPr id="4" name="Diagram 3" descr="Four horizontal bars stacked on top of each other describe a student’s individual plan. ">
            <a:extLst>
              <a:ext uri="{FF2B5EF4-FFF2-40B4-BE49-F238E27FC236}">
                <a16:creationId xmlns:a16="http://schemas.microsoft.com/office/drawing/2014/main" id="{6CBA52B5-3B85-A6CD-A13C-3CF0F128E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563986"/>
              </p:ext>
            </p:extLst>
          </p:nvPr>
        </p:nvGraphicFramePr>
        <p:xfrm>
          <a:off x="6568680" y="461449"/>
          <a:ext cx="2491408" cy="593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60F3D1-4E2A-206A-E4CB-CD2B16A5A53A}"/>
              </a:ext>
            </a:extLst>
          </p:cNvPr>
          <p:cNvSpPr/>
          <p:nvPr/>
        </p:nvSpPr>
        <p:spPr>
          <a:xfrm>
            <a:off x="8660465" y="460218"/>
            <a:ext cx="2882178" cy="106061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Goal</a:t>
            </a:r>
            <a:r>
              <a:rPr lang="en-US" dirty="0"/>
              <a:t>: To be a receptionist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74C9B6-2752-2DDC-4D7E-3C5932C185F2}"/>
              </a:ext>
            </a:extLst>
          </p:cNvPr>
          <p:cNvSpPr/>
          <p:nvPr/>
        </p:nvSpPr>
        <p:spPr>
          <a:xfrm>
            <a:off x="8610057" y="2073788"/>
            <a:ext cx="2932586" cy="106061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- Introduction  to Communication</a:t>
            </a:r>
          </a:p>
          <a:p>
            <a:r>
              <a:rPr lang="en-US" sz="1400" dirty="0"/>
              <a:t>- Introduction to Sociology</a:t>
            </a:r>
          </a:p>
          <a:p>
            <a:r>
              <a:rPr lang="en-US" sz="1400" dirty="0"/>
              <a:t>- Intercultural Communication</a:t>
            </a:r>
          </a:p>
          <a:p>
            <a:r>
              <a:rPr lang="en-US" sz="1400" dirty="0"/>
              <a:t>- Gender and Communication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BD4849-FA53-6A5F-7FFE-2A020DB38E48}"/>
              </a:ext>
            </a:extLst>
          </p:cNvPr>
          <p:cNvSpPr/>
          <p:nvPr/>
        </p:nvSpPr>
        <p:spPr>
          <a:xfrm>
            <a:off x="8660465" y="3704860"/>
            <a:ext cx="2882178" cy="106061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- Office of Student Involvement and Leadership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17DE74-6E12-4E1B-B4F3-CD48315F861D}"/>
              </a:ext>
            </a:extLst>
          </p:cNvPr>
          <p:cNvSpPr/>
          <p:nvPr/>
        </p:nvSpPr>
        <p:spPr>
          <a:xfrm>
            <a:off x="8660464" y="5335932"/>
            <a:ext cx="2882177" cy="1060617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/>
              <a:t>Working with an outside agency to secure employment. Actively looking for receptionist positions and interviewing.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462E5-EA37-F46B-360E-855B90CC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16</a:t>
            </a:fld>
            <a:endParaRPr lang="en-US"/>
          </a:p>
        </p:txBody>
      </p:sp>
      <p:pic>
        <p:nvPicPr>
          <p:cNvPr id="11" name="Content Placeholder 11" descr="Two people posing for a picture">
            <a:extLst>
              <a:ext uri="{FF2B5EF4-FFF2-40B4-BE49-F238E27FC236}">
                <a16:creationId xmlns:a16="http://schemas.microsoft.com/office/drawing/2014/main" id="{52859189-C5D2-3CB6-2C1B-33FB4EAF3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297621" y="1347463"/>
            <a:ext cx="3614622" cy="4819496"/>
          </a:xfrm>
        </p:spPr>
      </p:pic>
    </p:spTree>
    <p:extLst>
      <p:ext uri="{BB962C8B-B14F-4D97-AF65-F5344CB8AC3E}">
        <p14:creationId xmlns:p14="http://schemas.microsoft.com/office/powerpoint/2010/main" val="301197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50C8-FA5D-E43E-3241-AEDDB8B5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#3</a:t>
            </a:r>
          </a:p>
        </p:txBody>
      </p:sp>
      <p:pic>
        <p:nvPicPr>
          <p:cNvPr id="38" name="Picture 37" descr="A person standing in front of a sign&#10;&#10;">
            <a:extLst>
              <a:ext uri="{FF2B5EF4-FFF2-40B4-BE49-F238E27FC236}">
                <a16:creationId xmlns:a16="http://schemas.microsoft.com/office/drawing/2014/main" id="{F85DAE16-CFB5-E4F6-501E-C741FA976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6" y="1682151"/>
            <a:ext cx="3173802" cy="4226943"/>
          </a:xfrm>
          <a:prstGeom prst="rect">
            <a:avLst/>
          </a:prstGeom>
        </p:spPr>
      </p:pic>
      <p:pic>
        <p:nvPicPr>
          <p:cNvPr id="39" name="Picture 38" descr="A person standing at a podium&#10;&#10;">
            <a:extLst>
              <a:ext uri="{FF2B5EF4-FFF2-40B4-BE49-F238E27FC236}">
                <a16:creationId xmlns:a16="http://schemas.microsoft.com/office/drawing/2014/main" id="{C9984FF0-95C9-FFCF-170B-9E3F5B502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110" y="1696528"/>
            <a:ext cx="3146649" cy="4212567"/>
          </a:xfrm>
          <a:prstGeom prst="rect">
            <a:avLst/>
          </a:prstGeom>
        </p:spPr>
      </p:pic>
      <p:graphicFrame>
        <p:nvGraphicFramePr>
          <p:cNvPr id="4" name="Diagram 3" descr="Four horizontal bars stacked on top of each other describe a student’s individual plan. ">
            <a:extLst>
              <a:ext uri="{FF2B5EF4-FFF2-40B4-BE49-F238E27FC236}">
                <a16:creationId xmlns:a16="http://schemas.microsoft.com/office/drawing/2014/main" id="{1B0D17A4-104C-9989-3B00-9C6D405BD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832577"/>
              </p:ext>
            </p:extLst>
          </p:nvPr>
        </p:nvGraphicFramePr>
        <p:xfrm>
          <a:off x="7061081" y="557774"/>
          <a:ext cx="2491408" cy="593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A30E4A1-9FFE-5C68-F156-766DA29262DB}"/>
              </a:ext>
            </a:extLst>
          </p:cNvPr>
          <p:cNvSpPr/>
          <p:nvPr/>
        </p:nvSpPr>
        <p:spPr>
          <a:xfrm>
            <a:off x="9152865" y="556543"/>
            <a:ext cx="2787343" cy="1060617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Goal</a:t>
            </a:r>
            <a:r>
              <a:rPr lang="en-US" dirty="0"/>
              <a:t>: To be an advocate and a lawyer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E4DE3F-2158-7496-8A5E-2A6E71638123}"/>
              </a:ext>
            </a:extLst>
          </p:cNvPr>
          <p:cNvSpPr/>
          <p:nvPr/>
        </p:nvSpPr>
        <p:spPr>
          <a:xfrm>
            <a:off x="9102458" y="2170113"/>
            <a:ext cx="2837750" cy="1060617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- Introduction to Sociology</a:t>
            </a:r>
          </a:p>
          <a:p>
            <a:r>
              <a:rPr lang="en-US" sz="1200" dirty="0"/>
              <a:t>- Introduction to Cultural Anthropology</a:t>
            </a:r>
          </a:p>
          <a:p>
            <a:r>
              <a:rPr lang="en-US" sz="1200" dirty="0"/>
              <a:t>- Historical Thinking and Analysis</a:t>
            </a:r>
          </a:p>
          <a:p>
            <a:r>
              <a:rPr lang="en-US" sz="1200" dirty="0"/>
              <a:t>- Creative Writing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43FB19-8ADE-C490-A959-6C72561417CE}"/>
              </a:ext>
            </a:extLst>
          </p:cNvPr>
          <p:cNvSpPr/>
          <p:nvPr/>
        </p:nvSpPr>
        <p:spPr>
          <a:xfrm>
            <a:off x="9152866" y="3801185"/>
            <a:ext cx="2787342" cy="1060617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en-US" sz="1200" dirty="0"/>
              <a:t>JFK Library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Office of Student Involvement and Leadership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Residence Life and Housing Office</a:t>
            </a:r>
          </a:p>
          <a:p>
            <a:endParaRPr lang="en-US" sz="1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E95FD7B-AF47-12F8-306F-31D7504B87BB}"/>
              </a:ext>
            </a:extLst>
          </p:cNvPr>
          <p:cNvSpPr/>
          <p:nvPr/>
        </p:nvSpPr>
        <p:spPr>
          <a:xfrm>
            <a:off x="9152866" y="5432257"/>
            <a:ext cx="2787342" cy="1060617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Completing a paid-work experience as a Fellow for MAC. Planning on continuing education.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FE07C-8067-E3CC-4E1E-B52BA788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22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BF025-B4DE-B185-4C62-402A27D3D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61830-D011-4E2B-A23A-C332BD33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Student time on campus</a:t>
            </a:r>
          </a:p>
          <a:p>
            <a:r>
              <a:rPr lang="en-US"/>
              <a:t>Limited internship opportunities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Community Colleges vs. Universities</a:t>
            </a:r>
          </a:p>
          <a:p>
            <a:r>
              <a:rPr lang="en-US"/>
              <a:t>Challenges to create internships </a:t>
            </a:r>
          </a:p>
          <a:p>
            <a:r>
              <a:rPr lang="en-US"/>
              <a:t>Competition with work study positions</a:t>
            </a:r>
          </a:p>
          <a:p>
            <a:r>
              <a:rPr lang="en-US"/>
              <a:t>Meeting qualifications (degree seeking student, or expanded hours requirements)</a:t>
            </a:r>
          </a:p>
          <a:p>
            <a:pPr marL="457200" indent="-457200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B4C3F-2476-54C0-0B85-808E8DBD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22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0999-06D4-FCCA-E431-40CFB42F0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2266D-9C37-7026-5439-758F3C9D5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49A10-BD21-ED70-097D-B1BB4F1A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9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F15C-38F3-4BBF-760B-7E872629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26D31-B09A-D488-CA1F-5553BCDA9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Provide overview of the MA Inclusive Postsecondary Education Initiative</a:t>
            </a:r>
          </a:p>
          <a:p>
            <a:r>
              <a:rPr lang="en-US"/>
              <a:t>Review features of the inclusive postsecondary education model</a:t>
            </a:r>
          </a:p>
          <a:p>
            <a:r>
              <a:rPr lang="en-US"/>
              <a:t>Share case studies from UMass Boston’s Inclusive Education Initiative that highlight how student goals are supported</a:t>
            </a:r>
          </a:p>
          <a:p>
            <a:r>
              <a:rPr lang="en-US"/>
              <a:t>Feedback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F78D2-E71E-FB63-603B-22B6296E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3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43F36-941E-9C1B-3EC7-88479EF5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6E62A-CDA3-05C2-4F32-F38897809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Helvetica Ne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Feel free to </a:t>
            </a:r>
            <a:r>
              <a:rPr lang="en-US" sz="3200" dirty="0">
                <a:latin typeface="Helvetica Neue"/>
              </a:rPr>
              <a:t>reach us at : </a:t>
            </a:r>
            <a:r>
              <a:rPr lang="en-US" sz="3200" dirty="0">
                <a:latin typeface="Helvetica Ne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macenterta@umb.edu</a:t>
            </a:r>
          </a:p>
          <a:p>
            <a:pPr marL="0" indent="0">
              <a:buNone/>
            </a:pPr>
            <a:endParaRPr lang="en-US" sz="3200">
              <a:latin typeface="Helvetica Neue"/>
            </a:endParaRPr>
          </a:p>
          <a:p>
            <a:pPr marL="0" indent="0">
              <a:buNone/>
            </a:pPr>
            <a:r>
              <a:rPr lang="en-US" sz="3200" dirty="0">
                <a:latin typeface="Helvetica Neue"/>
              </a:rPr>
              <a:t>Maria </a:t>
            </a:r>
            <a:r>
              <a:rPr lang="en-US" sz="3200" dirty="0" err="1">
                <a:latin typeface="Helvetica Neue"/>
              </a:rPr>
              <a:t>Paiewonsky</a:t>
            </a:r>
            <a:r>
              <a:rPr lang="en-US" sz="3200" dirty="0">
                <a:latin typeface="Helvetica Neue"/>
              </a:rPr>
              <a:t>: </a:t>
            </a:r>
            <a:r>
              <a:rPr lang="en-US" sz="3200" dirty="0">
                <a:latin typeface="Helvetica Neue"/>
                <a:hlinkClick r:id="rId3"/>
              </a:rPr>
              <a:t>maria.paiewonsky@umb.edu</a:t>
            </a:r>
            <a:endParaRPr lang="en-US" sz="3200" dirty="0">
              <a:latin typeface="Helvetica Neue"/>
            </a:endParaRPr>
          </a:p>
          <a:p>
            <a:pPr marL="0" indent="0">
              <a:buNone/>
            </a:pPr>
            <a:r>
              <a:rPr lang="en-US" sz="3200" dirty="0">
                <a:latin typeface="Helvetica Neue"/>
              </a:rPr>
              <a:t>Ashley Luce: </a:t>
            </a:r>
            <a:r>
              <a:rPr lang="en-US" sz="3200" dirty="0">
                <a:latin typeface="Helvetica Neue"/>
                <a:hlinkClick r:id="rId4"/>
              </a:rPr>
              <a:t>ashley.luce@umb.edu</a:t>
            </a:r>
            <a:endParaRPr lang="en-US" sz="3200" dirty="0">
              <a:latin typeface="Helvetica Neue"/>
            </a:endParaRPr>
          </a:p>
          <a:p>
            <a:pPr marL="0" indent="0">
              <a:buNone/>
            </a:pPr>
            <a:r>
              <a:rPr lang="en-US" sz="3200" dirty="0">
                <a:latin typeface="Helvetica Neue"/>
              </a:rPr>
              <a:t>Rachel Estremera: </a:t>
            </a:r>
            <a:r>
              <a:rPr lang="en-US" sz="3200" dirty="0">
                <a:latin typeface="Helvetica Neue"/>
                <a:hlinkClick r:id="rId5"/>
              </a:rPr>
              <a:t>rachel.estremera@umb.edu</a:t>
            </a:r>
          </a:p>
          <a:p>
            <a:pPr marL="0" indent="0">
              <a:buNone/>
            </a:pPr>
            <a:endParaRPr lang="en-US" sz="3200" dirty="0">
              <a:latin typeface="Helvetica Neu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C53A7-1739-30AE-2E51-05AC6EA57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60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70716E-36EC-1D61-1C3B-B31190C04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ICI Massachusetts Center for Inclusive Higher Education &amp; Transition</a:t>
            </a:r>
          </a:p>
        </p:txBody>
      </p:sp>
      <p:pic>
        <p:nvPicPr>
          <p:cNvPr id="4" name="Picture 3" descr="Logo of the MA Center for Inclusive Higher Education and Transition">
            <a:extLst>
              <a:ext uri="{FF2B5EF4-FFF2-40B4-BE49-F238E27FC236}">
                <a16:creationId xmlns:a16="http://schemas.microsoft.com/office/drawing/2014/main" id="{4EABFB78-F2FA-6DF6-BCB9-639B6520F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85650" cy="68488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AA9884-9A31-AA76-5DC5-FA32685F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E530-29EA-1442-A42E-65F975218F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67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8B51-673B-569C-6C57-FF0574A9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little 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2D079-7D3C-09A6-6C73-DC9020A2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9130-8CD4-DF48-AD21-637A2FEF50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A circle with the text “Massachusetts” in the center.">
            <a:extLst>
              <a:ext uri="{FF2B5EF4-FFF2-40B4-BE49-F238E27FC236}">
                <a16:creationId xmlns:a16="http://schemas.microsoft.com/office/drawing/2014/main" id="{403239F0-DC13-81CD-51AE-449263D4F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Massachusetts</a:t>
            </a:r>
          </a:p>
        </p:txBody>
      </p:sp>
      <p:pic>
        <p:nvPicPr>
          <p:cNvPr id="5" name="Content Placeholder 4" descr="This is a map of Massachusetts with 21 circles to indicate where all participating colleges are located">
            <a:extLst>
              <a:ext uri="{FF2B5EF4-FFF2-40B4-BE49-F238E27FC236}">
                <a16:creationId xmlns:a16="http://schemas.microsoft.com/office/drawing/2014/main" id="{72297050-1C72-7E92-7E9C-EA12C2C2E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4780" y="312516"/>
            <a:ext cx="7738409" cy="59841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B58279-5DA0-B70A-0197-F7F2A448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AF19-7969-BE45-8B12-4BA9DB50E8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95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0EEA-F7AA-20D7-2430-0A65139A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features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CAEC-C023-C387-C87B-DB12D51F9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Legislative support since 2007 to:</a:t>
            </a:r>
          </a:p>
          <a:p>
            <a:pPr lvl="1"/>
            <a:r>
              <a:rPr lang="en-US"/>
              <a:t>Establish college – school partnerships (+ adult services &amp; providers since 2022)</a:t>
            </a:r>
          </a:p>
          <a:p>
            <a:pPr lvl="1"/>
            <a:r>
              <a:rPr lang="en-US"/>
              <a:t>Planning and implementation funds guided by request for proposal requirements</a:t>
            </a:r>
          </a:p>
          <a:p>
            <a:pPr lvl="1"/>
            <a:r>
              <a:rPr lang="en-US"/>
              <a:t>Support students 18+ to access college and campus </a:t>
            </a:r>
          </a:p>
          <a:p>
            <a:pPr lvl="1"/>
            <a:r>
              <a:rPr lang="en-US"/>
              <a:t>Capitalize on generic supports from the college and schools </a:t>
            </a:r>
          </a:p>
          <a:p>
            <a:pPr lvl="2"/>
            <a:r>
              <a:rPr lang="en-US"/>
              <a:t>Accommodations, tuition waivers, advising, registration, on-campus supports from IHEs.</a:t>
            </a:r>
          </a:p>
          <a:p>
            <a:pPr lvl="2"/>
            <a:r>
              <a:rPr lang="en-US"/>
              <a:t>Student and family preparation,  educational coach support,  travel training, program fees from the LEA partners. </a:t>
            </a:r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51760-6DE4-6F45-D0FC-BD4C1D192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AF19-7969-BE45-8B12-4BA9DB50E8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15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>
            <a:spLocks noGrp="1"/>
          </p:cNvSpPr>
          <p:nvPr>
            <p:ph type="title" idx="4294967295"/>
          </p:nvPr>
        </p:nvSpPr>
        <p:spPr>
          <a:xfrm>
            <a:off x="1841750" y="262200"/>
            <a:ext cx="88224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500" b="1">
                <a:solidFill>
                  <a:srgbClr val="235A7C"/>
                </a:solidFill>
              </a:rPr>
              <a:t>Alternate Pathway to College</a:t>
            </a:r>
            <a:endParaRPr sz="4500">
              <a:solidFill>
                <a:srgbClr val="235A7C"/>
              </a:solidFill>
            </a:endParaRPr>
          </a:p>
        </p:txBody>
      </p:sp>
      <p:pic>
        <p:nvPicPr>
          <p:cNvPr id="210" name="Google Shape;210;p24" descr="Two arrows, each depicting a way to and through college.&#10;Traditional Matriculated: Placement tests, essays, pursuing a degree, reasonable accommodations&#10;Alternate, non matriculated: person centered planning, individual support plan, focus on employment goals, may not pursue credit/degree" title="Alternate pathway to colle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6701" y="1378200"/>
            <a:ext cx="9367449" cy="44658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F9982A-E0BA-2728-C5ED-D5907C10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AF19-7969-BE45-8B12-4BA9DB50E8F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A7C"/>
              </a:buClr>
              <a:buSzPts val="2800"/>
              <a:buFont typeface="Calibri"/>
              <a:buNone/>
            </a:pPr>
            <a:r>
              <a:rPr lang="en-US" sz="3600"/>
              <a:t>Landmark Legislation-July 2022 </a:t>
            </a: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A7C"/>
              </a:buClr>
              <a:buSzPts val="2800"/>
              <a:buFont typeface="Calibri"/>
              <a:buNone/>
            </a:pPr>
            <a:r>
              <a:rPr lang="en-US" sz="3600"/>
              <a:t>Higher Education Bill in Massachusetts Advances Inclusive Postsecondary Education</a:t>
            </a:r>
            <a:endParaRPr sz="3600"/>
          </a:p>
        </p:txBody>
      </p:sp>
      <p:pic>
        <p:nvPicPr>
          <p:cNvPr id="243" name="Google Shape;243;p28" descr="A person in a suit crossing his arms and smiling.  He is standing on a college campus. &#10;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022775"/>
            <a:ext cx="47844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>
            <a:spLocks noGrp="1"/>
          </p:cNvSpPr>
          <p:nvPr>
            <p:ph type="body" idx="2"/>
          </p:nvPr>
        </p:nvSpPr>
        <p:spPr>
          <a:xfrm>
            <a:off x="6172200" y="2506800"/>
            <a:ext cx="5473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2000"/>
              <a:t>Provisions remove barriers precluding persons with Intellectual Disabilities and Autism from participating in state colleges and universities.</a:t>
            </a: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/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3100"/>
              <a:buChar char="●"/>
            </a:pPr>
            <a:r>
              <a:rPr lang="en-US" sz="2000"/>
              <a:t>Provisions ensure state colleges and universities establish guidelines governing selection of individuals with ID and autism as well as course selection.</a:t>
            </a:r>
            <a:endParaRPr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CA2A0-0CCB-FBB6-5560-46120ABC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AF19-7969-BE45-8B12-4BA9DB50E8F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A7C"/>
              </a:buClr>
              <a:buSzPts val="5400"/>
              <a:buFont typeface="Calibri"/>
              <a:buNone/>
            </a:pPr>
            <a:r>
              <a:rPr lang="en-US" sz="4000"/>
              <a:t>What’s New?</a:t>
            </a:r>
            <a:endParaRPr sz="4000"/>
          </a:p>
        </p:txBody>
      </p:sp>
      <p:sp>
        <p:nvSpPr>
          <p:cNvPr id="250" name="Google Shape;250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/>
              <a:t>Budget makes it possible to support more MA public colleges and universities to apply for funding.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/>
              <a:t>Individuals who have exited school </a:t>
            </a:r>
            <a:r>
              <a:rPr lang="en-US" sz="2800" u="sng"/>
              <a:t>without a diploma,</a:t>
            </a:r>
            <a:r>
              <a:rPr lang="en-US" sz="2800"/>
              <a:t> with severe intellectual disabilities, severe autism spectrum disorders and other severe developmental disabilities have the opportunity to participate in college as non-matriculated students, in consultation with and support from the Department of Higher Education and Think College/Massachusetts Center for Inclusive Higher Education and Transition.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591AA-6FB8-0B73-5DD4-C85710A0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AF19-7969-BE45-8B12-4BA9DB50E8F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5A7C"/>
              </a:buClr>
              <a:buSzPts val="5400"/>
              <a:buFont typeface="Calibri"/>
              <a:buNone/>
            </a:pPr>
            <a:r>
              <a:rPr lang="en-US" sz="4000"/>
              <a:t>Expanded Partnerships</a:t>
            </a:r>
            <a:endParaRPr sz="4000"/>
          </a:p>
        </p:txBody>
      </p:sp>
      <p:sp>
        <p:nvSpPr>
          <p:cNvPr id="256" name="Google Shape;25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200"/>
              <a:buChar char="●"/>
            </a:pPr>
            <a:r>
              <a:rPr lang="en-US" sz="3200"/>
              <a:t>In addition to colleges and K-12 partners, MA adult service agencies will be encouraged to collaborate with MA Inclusive Higher Education partners on funding, policies and practices that best support individuals participating in college. 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092C99-F8A6-F207-9605-A0F4160F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AF19-7969-BE45-8B12-4BA9DB50E8F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Custom Desig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48e3af-aff9-49e6-9cb7-312d61038d0a">
      <Terms xmlns="http://schemas.microsoft.com/office/infopath/2007/PartnerControls"/>
    </lcf76f155ced4ddcb4097134ff3c332f>
    <TaxCatchAll xmlns="faa3c109-d376-4dba-8b93-c0310b7e3de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B66F0959A0F6458BCD98DF75195999" ma:contentTypeVersion="20" ma:contentTypeDescription="Create a new document." ma:contentTypeScope="" ma:versionID="589f7f149509885411c0ae182e7f366b">
  <xsd:schema xmlns:xsd="http://www.w3.org/2001/XMLSchema" xmlns:xs="http://www.w3.org/2001/XMLSchema" xmlns:p="http://schemas.microsoft.com/office/2006/metadata/properties" xmlns:ns2="6248e3af-aff9-49e6-9cb7-312d61038d0a" xmlns:ns3="faa3c109-d376-4dba-8b93-c0310b7e3dee" targetNamespace="http://schemas.microsoft.com/office/2006/metadata/properties" ma:root="true" ma:fieldsID="c3807e64443ad2b027e61b6a1e3e4372" ns2:_="" ns3:_="">
    <xsd:import namespace="6248e3af-aff9-49e6-9cb7-312d61038d0a"/>
    <xsd:import namespace="faa3c109-d376-4dba-8b93-c0310b7e3d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8e3af-aff9-49e6-9cb7-312d61038d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bb1ab42-7277-4699-bffd-c4f8fd762e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3c109-d376-4dba-8b93-c0310b7e3d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8a70d61-3e64-4d8c-a56e-30b104a81280}" ma:internalName="TaxCatchAll" ma:showField="CatchAllData" ma:web="faa3c109-d376-4dba-8b93-c0310b7e3d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56D5F6-C028-4021-8798-6E70A5250F3D}">
  <ds:schemaRefs>
    <ds:schemaRef ds:uri="http://purl.org/dc/terms/"/>
    <ds:schemaRef ds:uri="http://schemas.microsoft.com/office/2006/metadata/properties"/>
    <ds:schemaRef ds:uri="http://schemas.microsoft.com/office/infopath/2007/PartnerControls"/>
    <ds:schemaRef ds:uri="6248e3af-aff9-49e6-9cb7-312d61038d0a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faa3c109-d376-4dba-8b93-c0310b7e3de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B13FDE0-D299-478C-890B-0D6F958138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8e3af-aff9-49e6-9cb7-312d61038d0a"/>
    <ds:schemaRef ds:uri="faa3c109-d376-4dba-8b93-c0310b7e3d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477FA8-E25D-4484-8AFF-48EC69F606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828</Words>
  <Application>Microsoft Office PowerPoint</Application>
  <PresentationFormat>Widescreen</PresentationFormat>
  <Paragraphs>143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Courier New</vt:lpstr>
      <vt:lpstr>Helvetica Neue</vt:lpstr>
      <vt:lpstr>Custom Design</vt:lpstr>
      <vt:lpstr>4_Custom Design</vt:lpstr>
      <vt:lpstr>3_Custom Design</vt:lpstr>
      <vt:lpstr>5_Custom Design</vt:lpstr>
      <vt:lpstr>1_Custom Design</vt:lpstr>
      <vt:lpstr>2_Custom Design</vt:lpstr>
      <vt:lpstr>Pathways to College and Career: Inclusive Postsecondary Education in Massachusetts</vt:lpstr>
      <vt:lpstr>Session objectives</vt:lpstr>
      <vt:lpstr>A little background</vt:lpstr>
      <vt:lpstr>Massachusetts</vt:lpstr>
      <vt:lpstr>Model features  </vt:lpstr>
      <vt:lpstr>Alternate Pathway to College</vt:lpstr>
      <vt:lpstr>Landmark Legislation-July 2022  Higher Education Bill in Massachusetts Advances Inclusive Postsecondary Education</vt:lpstr>
      <vt:lpstr>What’s New?</vt:lpstr>
      <vt:lpstr>Expanded Partnerships</vt:lpstr>
      <vt:lpstr>College-Based Transition Services</vt:lpstr>
      <vt:lpstr>OVERVIEW OF MA Inclusive Higher Education  (2007-PRESENT)</vt:lpstr>
      <vt:lpstr>Intended goal</vt:lpstr>
      <vt:lpstr>Expected courses and campus and community work experiences</vt:lpstr>
      <vt:lpstr>Current Inclusive Education Initiative Intership Partners</vt:lpstr>
      <vt:lpstr>Case study #1</vt:lpstr>
      <vt:lpstr>Case study #2</vt:lpstr>
      <vt:lpstr>Case study #3</vt:lpstr>
      <vt:lpstr>Ongoing challenges</vt:lpstr>
      <vt:lpstr>Feedback</vt:lpstr>
      <vt:lpstr>Thank you</vt:lpstr>
      <vt:lpstr>ICI Massachusetts Center for Inclusive Higher Education &amp; Transition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ICI macteam</dc:creator>
  <cp:lastModifiedBy>Kelly Wanzer</cp:lastModifiedBy>
  <cp:revision>9</cp:revision>
  <dcterms:created xsi:type="dcterms:W3CDTF">2025-05-01T13:09:45Z</dcterms:created>
  <dcterms:modified xsi:type="dcterms:W3CDTF">2025-05-14T18:17:55Z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0x01010004B66F0959A0F6458BCD98DF75195999</vt:lpwstr>
  </property>
  <property fmtid="{D5CDD505-2E9C-101B-9397-08002B2CF9AE}" pid="3" name="MediaServiceImageTags">
    <vt:lpwstr/>
  </property>
</Properties>
</file>